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F931A-3598-4896-9006-CDC7974D0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rbb|24 alle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D12D45-91B8-456E-9C9B-B08271DD72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209464"/>
              </p:ext>
            </p:extLst>
          </p:nvPr>
        </p:nvGraphicFramePr>
        <p:xfrm>
          <a:off x="457200" y="1731963"/>
          <a:ext cx="8229600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76368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5682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8698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844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2120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841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9901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83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07:35:23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Alexander Klein oder Mohammed Çelik? Sabine Müller oder Gülşah Ateş? Menschen mit ausländisch klingenden Namen werden bei der Wohnungssuche oft diskriminiert.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333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09:11:48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Per Seilbahn durch Berlin: Für diesen Vorschlag der FDP gab es im Abgeordnetenhaus überraschend viel Zustimmung.
Mehr zum Thema: https://rbburl.de/seilbahn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4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11:10:30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Am Wochenende shoppen gehen? Es müssen nicht unbedingt vorab Termine per Telefon oder Internet vereinbart werden. Hauptsache, Menschenansammlungen vor dem Geschäft werden effektiv verhindert.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670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12:50:15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Aus der Rubrik "Wieder was gelernt", Folge 87.432 - "Little Fluffy Clouds"
🤱 Mammatus-Wolken von lat. Mama, wegen Brustform
🌬️ Zutaten: Starke unterschiedliche Winde und Temperaturen
🌩️ Obacht, Hobby-Meteorologen! Kündigen Gewitter an.
rbburl.de/mammatus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953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6C59DB-1569-4C9E-ADB8-F6DA647709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12.03.2021 - 13.03.2021</a:t>
            </a:r>
          </a:p>
        </p:txBody>
      </p:sp>
    </p:spTree>
    <p:extLst>
      <p:ext uri="{BB962C8B-B14F-4D97-AF65-F5344CB8AC3E}">
        <p14:creationId xmlns:p14="http://schemas.microsoft.com/office/powerpoint/2010/main" val="2071365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73B64-1932-4507-93CB-17D341744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rbb|24 alle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DF0650-F81B-49F7-9251-C6927DE043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7571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1246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64665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9579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8377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3272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64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385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499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14:13:35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Nach langem Ringen hat Berlin ein neues Polizeigesetz. 
Lob gibt's für die Stärkung von Bürgerrechten. Kritik daran, dass zum Beispiel die anlasslose Kontrolle wegfällt. https://rbburl.de/berlinpolizei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32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15:59:35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Beratungsstellen beklagen, dass die Jobcenter oft unverhältnismäßig hohe Anforderungen an EU-Ausländer*innen stellen. Dies solle "bandenmäßigen Leistungsmissbrauch" verhindern. Betroffene berichten von Schikanen aufgrund ihrer Herkunft.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30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18:26:08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Macher des Treffpunktes aller Ostberliner, Erich John, wird ausgezeichnet https://rbburl.de/weltzeituhrausgezeichnet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50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20:44:31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Keine Vorlesungen in der Uni, keine Treffen in der Mensa, keine Lerngruppen - und keine Partys. Der Alltag für Studierende hat sich in der Pandemie deutlich verändert - viele fühlen sich im Stich gelassen.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489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5C9DB-3CE8-4FFD-AC35-15CAC506C3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12.03.2021 - 13.03.2021</a:t>
            </a:r>
          </a:p>
        </p:txBody>
      </p:sp>
    </p:spTree>
    <p:extLst>
      <p:ext uri="{BB962C8B-B14F-4D97-AF65-F5344CB8AC3E}">
        <p14:creationId xmlns:p14="http://schemas.microsoft.com/office/powerpoint/2010/main" val="1437646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B04FF-6A50-4694-AE5E-8AA8029E8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rbb|24 alle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2B8C11-E01A-443D-A3CD-152C18FAD9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414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91070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460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5598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773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6941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82845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99643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09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21:20:51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Krisenzeiten muss Politik zuverlässig und zeitnah informieren, um glaubwürdig zu sein. Bei der Berliner Gesundheitsverwaltung fließen Informationen allerdings zäh und äußerst spärlich.
Den ganzen Kommentar gibt's hier 👉 https://rbburl.de/informationspolitik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150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rbb24 - 2021-03-12 22:07:44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❄️ Arktis oder Uckermark? Schaut man sich die Eisschollen-Wellen an, könnte man meinen, gleich kommt ein 🐻‍❄️ Ist dann aber doch "nur" der Unteruckersee.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58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09:19:42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Inzidenz von 135,5: Der Landkreis Elbe-Elster müsste jetzt eigentlich handeln, doch der Landrat hält das nicht für nötig.
Mehr dazu: https://rbburl.de/elbeelster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498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11:25:59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Noch vor den Osterferien soll der Unterricht losgehen.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689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A6632-1277-49E9-9A2A-3D77E93C16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12.03.2021 - 13.03.2021</a:t>
            </a:r>
          </a:p>
        </p:txBody>
      </p:sp>
    </p:spTree>
    <p:extLst>
      <p:ext uri="{BB962C8B-B14F-4D97-AF65-F5344CB8AC3E}">
        <p14:creationId xmlns:p14="http://schemas.microsoft.com/office/powerpoint/2010/main" val="3602985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9D70E0-471B-4D9A-A59A-582AA4AE26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rbb|24 alle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13208D-59EC-4607-A40E-C7078DB8A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70476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813909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804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9692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2963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2938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75010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8682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284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13:20:08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polnische Regierung will jetzt Werbeumsätze und damit die Haupteinnahmequelle vieler privater Medien besteuern - ein weiterer Schritt, um die polnische Medienlandschaft auf Regierungskurs zu bringen.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18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16:09:46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Wegen fortschreitender Corona-Impfungen und schnellerer Testverfahren: Der Veranstalter des Berlin-Marathons ist sich sicher, dass das Event am 26. September stattfinden kann. 👉 https://rbburl.de/berlinmarathon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36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17:36:01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Hunderte Menschen sind am Samstag in Berlin auf die Straße gegangen, um gegen die Corona-Politik zu demonstrieren. Die Polizei kontrollierte, ob Abstandsregeln und Maskenpflicht eingehalten wurden.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5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20:16:58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Russland wird bereits der Corona-Impfstoff Sputnik V verabreicht. Wie funktioniert der Impfstoff und warum wird er kritisiert?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15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rbb24 - 2021-03-13 21:43:50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Bereits gebuchte Impf-Termine sollen aber stattfinden.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5332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84743-4D71-44A5-9242-C238E17E0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12.03.2021 - 13.03.2021</a:t>
            </a:r>
          </a:p>
        </p:txBody>
      </p:sp>
    </p:spTree>
    <p:extLst>
      <p:ext uri="{BB962C8B-B14F-4D97-AF65-F5344CB8AC3E}">
        <p14:creationId xmlns:p14="http://schemas.microsoft.com/office/powerpoint/2010/main" val="9031770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270</Words>
  <Application>Microsoft Office PowerPoint</Application>
  <PresentationFormat>On-screen Show (4:3)</PresentationFormat>
  <Paragraphs>155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Facebook Own Posts Table | rbb|24 alle - 1 of 4</vt:lpstr>
      <vt:lpstr>Facebook Own Posts Table | rbb|24 alle - 2 of 4</vt:lpstr>
      <vt:lpstr>Facebook Own Posts Table | rbb|24 alle - 3 of 4</vt:lpstr>
      <vt:lpstr>Facebook Own Posts Table | rbb|24 alle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rbb|24 alle - 1 of 4</dc:title>
  <dc:creator>Frederik Peiniger</dc:creator>
  <cp:lastModifiedBy>Frederik Peiniger</cp:lastModifiedBy>
  <cp:revision>1</cp:revision>
  <dcterms:created xsi:type="dcterms:W3CDTF">2021-03-16T08:48:18Z</dcterms:created>
  <dcterms:modified xsi:type="dcterms:W3CDTF">2021-03-16T08:49:13Z</dcterms:modified>
</cp:coreProperties>
</file>