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0353E-8C18-4C41-9672-1CC5F9520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rbb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363A9D-8CAC-464B-94A2-824291C647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297456"/>
              </p:ext>
            </p:extLst>
          </p:nvPr>
        </p:nvGraphicFramePr>
        <p:xfrm>
          <a:off x="457200" y="1731963"/>
          <a:ext cx="732434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1194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1156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0264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1354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322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8537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3626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8458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200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4450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7483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9132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62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- 2019-10-18 17:30:00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Dünger aus Kaffee, Bananenschalen und mehr | Horst sein Schrebergarten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262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- 2020-02-28 13:34:52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GSG9 - Terror im Visier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97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- 2020-03-19 19:38:37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Prinzessin auf der Erbse | Der rbb macht Familienzeit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94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- 2020-03-19 19:36:55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Frau Holle | Der rbb macht Familienzeit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38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- 2020-03-19 19:34:24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Rapunzel | Der rbb macht Familienzeit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964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EDFC3-7D81-43E5-8B54-0C37A6DD4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05/01/2020 - 05/27/2020</a:t>
            </a:r>
          </a:p>
        </p:txBody>
      </p:sp>
    </p:spTree>
    <p:extLst>
      <p:ext uri="{BB962C8B-B14F-4D97-AF65-F5344CB8AC3E}">
        <p14:creationId xmlns:p14="http://schemas.microsoft.com/office/powerpoint/2010/main" val="3343759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E9E1C-AF3C-4C10-9439-086CC6E9A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rbb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86C751-B37B-42BA-9589-33947264E9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0630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8067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7160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143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7582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1731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1801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2260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6108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9336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8446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3756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3557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608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- 2020-01-09 16:45:01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Regrowing oder: kann man Gemüse einfach so nachwachsen lassen? | Horst sein Schrebergarten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415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- 2020-03-16 18:00:12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Chez Krömer - Zu Gast: Marcus Prinz von Anhalt (6/6, Staffel 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055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- 2019-09-10 18:00:11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Chez Krömer – Zu Gast: Philipp Amthor (2/4, Staffel 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6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- 2020-03-02 18:00:12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Chez Krömer – Zu Gast: Sido (4/6, Staffel 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04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- 2020-03-19 20:14:21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Sechse kommen durch die ganze Welt | Der rbb macht Familienzeit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76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2B8FE-7FF7-4230-952C-97904827C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05/01/2020 - 05/27/2020</a:t>
            </a:r>
          </a:p>
        </p:txBody>
      </p:sp>
    </p:spTree>
    <p:extLst>
      <p:ext uri="{BB962C8B-B14F-4D97-AF65-F5344CB8AC3E}">
        <p14:creationId xmlns:p14="http://schemas.microsoft.com/office/powerpoint/2010/main" val="3493279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61071-4D41-4953-868F-C0DC76836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rbb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C524F6-54B8-44EF-A591-B7831898F7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2451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62216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7384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3091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0174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5267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9192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1446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4473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8253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1090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5705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3237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8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- 2020-01-30 18:00:05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Zwei Pandababys im Zoo Berlin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327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- 2020-04-24 11:56:43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Balkone richtig bepflanzen - so vermeidet ihr die 10 größten Fehler | Horst sein Schrebergarten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919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- 2020-01-31 13:00:07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Regrowing aus Früchten, Samen und Wurzeln - Zimmerpflanzen selbst ziehen | Horst sein Schrebergarten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339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- 2020-03-19 19:39:23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Hänsel und Gretel | Der rbb macht Familienzeit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833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- 2020-02-11 18:00:15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Chez Krömer – Zu Gast: Sophia Thomalla (1/6, Staffel 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991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DECD2-D399-4132-A3A1-9952E501A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05/01/2020 - 05/27/2020</a:t>
            </a:r>
          </a:p>
        </p:txBody>
      </p:sp>
    </p:spTree>
    <p:extLst>
      <p:ext uri="{BB962C8B-B14F-4D97-AF65-F5344CB8AC3E}">
        <p14:creationId xmlns:p14="http://schemas.microsoft.com/office/powerpoint/2010/main" val="1589655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044D-48E7-41FE-B541-0D42215E1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rbb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411029-EE81-426E-8803-F825DD92B1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2372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815559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3703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3400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6869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8440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4259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9438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1983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6943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0856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5541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7239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08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- 2020-03-19 19:55:57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Jorinde und Joringel | Der rbb macht Familienzeit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791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- 2019-09-15 16:58:57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Paul Panzer - Das große Kleinkunstfestival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67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- 2020-05-14 18:00:22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 Sandmännchen mit Jan und Henry vom 14.05.2020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09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- 2019-09-23 18:00:13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Chez Krömer – Zu Gast: Stefan Kretzschmar (4/4, Staffel 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0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- 2020-01-30 12:09:15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Prof. Dr. Christian Drosten: Coronavirus-Experte im Interview vom 30.01.2020 | Talk aus Berlin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369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D67D9-EE8D-4158-971A-95BF3B214C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05/01/2020 - 05/27/2020</a:t>
            </a:r>
          </a:p>
        </p:txBody>
      </p:sp>
    </p:spTree>
    <p:extLst>
      <p:ext uri="{BB962C8B-B14F-4D97-AF65-F5344CB8AC3E}">
        <p14:creationId xmlns:p14="http://schemas.microsoft.com/office/powerpoint/2010/main" val="3180656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BD134-5847-46BA-B4B3-7FC9783C0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rbb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E20CAC-232B-4E06-8704-163D5A7B98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4842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63145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4703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243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5218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7849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519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5618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0415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8499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723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39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5769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1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- 2020-03-09 18:00:11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Chez Krömer - Zu Gast: Erika Steinbach (5/6, Staffel 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39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- 2020-02-04 21:00:04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24h Charité | Die rbb Reporter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00:44:02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03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- 2020-05-12 18:00:08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 Sandmännchen mit Kallis Gute Nacht Geschichten vom 12.05.2020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48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- 2019-09-02 18:00:10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Chez Krömer – Zu Gast: Jürgen Höller (1/4, Staffel 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55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 - 2020-05-05 18:00:20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 Sandmännchen mit Kallis Gute Nacht Geschichten vom 05.05.2020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891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2BA5B-DFBA-4E17-8F71-10EB832EE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05/01/2020 - 05/27/2020</a:t>
            </a:r>
          </a:p>
        </p:txBody>
      </p:sp>
    </p:spTree>
    <p:extLst>
      <p:ext uri="{BB962C8B-B14F-4D97-AF65-F5344CB8AC3E}">
        <p14:creationId xmlns:p14="http://schemas.microsoft.com/office/powerpoint/2010/main" val="1889861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609</Words>
  <Application>Microsoft Office PowerPoint</Application>
  <PresentationFormat>On-screen Show (4:3)</PresentationFormat>
  <Paragraphs>369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Youtube Private Top Videos Table | rbb - 1 of 5</vt:lpstr>
      <vt:lpstr>Youtube Private Top Videos Table | rbb - 2 of 5</vt:lpstr>
      <vt:lpstr>Youtube Private Top Videos Table | rbb - 3 of 5</vt:lpstr>
      <vt:lpstr>Youtube Private Top Videos Table | rbb - 4 of 5</vt:lpstr>
      <vt:lpstr>Youtube Private Top Videos Table | rbb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Top Videos Table | rbb - 1 of 5</dc:title>
  <dc:creator>Frederik Peiniger</dc:creator>
  <cp:lastModifiedBy>Frederik Peiniger</cp:lastModifiedBy>
  <cp:revision>1</cp:revision>
  <dcterms:created xsi:type="dcterms:W3CDTF">2020-05-27T13:23:30Z</dcterms:created>
  <dcterms:modified xsi:type="dcterms:W3CDTF">2020-05-27T13:27:27Z</dcterms:modified>
</cp:coreProperties>
</file>