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0D85-96EE-43A1-BF82-296E8211A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Reach/Day by POSTS by Month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71DB2-19BD-4F46-9D97-22617838C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45967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45337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8166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3509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4192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539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5649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3264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9217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9867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021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552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7078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85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Februar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December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0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2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zibb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5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radioeins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8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Brandenburg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6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rbb-Inforadio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Abendschau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7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radioBERLIN 88,8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kulturradio vom rbb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2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Kontraste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45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101E9-B10C-48E7-8FD8-87E451A78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0908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7A26-E2F2-4994-872B-EA910A48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Reach/Day by POSTS by Month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C255C-B89C-4F74-84CE-DD128B1EB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741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3206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266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5581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4412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6947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471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227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7098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6780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6236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250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335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37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Februar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December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1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Kesslers Expedition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36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3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0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Thadeusz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1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Brandenburg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6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SUPER.MARKT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05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Abendshow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89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mittagsmagazin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1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1252D-E8A8-4EE2-9AFF-C7EDA492F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57931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311</Words>
  <Application>Microsoft Office PowerPoint</Application>
  <PresentationFormat>On-screen Show (4:3)</PresentationFormat>
  <Paragraphs>264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Avg. Reach/Day by POSTS by Month | All Pages - 1 of 2</vt:lpstr>
      <vt:lpstr>Facebook Avg. Reach/Day by POSTS by Month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Avg. Reach/Day by POSTS by Month | All Pages - 1 of 2</dc:title>
  <dc:creator>Administrator</dc:creator>
  <cp:lastModifiedBy>Administrator</cp:lastModifiedBy>
  <cp:revision>1</cp:revision>
  <dcterms:created xsi:type="dcterms:W3CDTF">2018-11-22T10:23:26Z</dcterms:created>
  <dcterms:modified xsi:type="dcterms:W3CDTF">2018-11-22T10:25:57Z</dcterms:modified>
</cp:coreProperties>
</file>