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20B15-3ED3-46E3-8464-19126CB6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Videos Table | SUPER.MARKT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4DD9F9-7630-4BB8-A908-5A1FFF071D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6066244"/>
              </p:ext>
            </p:extLst>
          </p:nvPr>
        </p:nvGraphicFramePr>
        <p:xfrm>
          <a:off x="457200" y="1731963"/>
          <a:ext cx="8229601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7">
                  <a:extLst>
                    <a:ext uri="{9D8B030D-6E8A-4147-A177-3AD203B41FA5}">
                      <a16:colId xmlns:a16="http://schemas.microsoft.com/office/drawing/2014/main" val="993151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169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267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305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8371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090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816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1383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3634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697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854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317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3374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136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072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144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050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383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0163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309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660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451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3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SUPER.MARKT - 2018-06-05 16:42:48 </a:t>
                      </a:r>
                      <a:r>
                        <a:rPr lang="de-DE" sz="1000"/>
                        <a:t> 
 </a:t>
                      </a:r>
                      <a:r>
                        <a:rPr lang="de-DE" sz="1000" b="1"/>
                        <a:t> Attachment:</a:t>
                      </a:r>
                      <a:r>
                        <a:rPr lang="de-DE" sz="1000"/>
                        <a:t> 
 </a:t>
                      </a:r>
                      <a:r>
                        <a:rPr lang="de-DE" sz="1000" i="1"/>
                        <a:t> Title: Günstig tanken: Wann ist die beste Zeit? </a:t>
                      </a:r>
                      <a:r>
                        <a:rPr lang="de-DE" sz="1000"/>
                        <a:t> 
 </a:t>
                      </a:r>
                      <a:r>
                        <a:rPr lang="de-DE" sz="1000" i="1"/>
                        <a:t> Description: Benzin ist gerade richtig teuer! Mit unseren aktuellen Tanktipps sparen Sie ein paar Euro. Was machen Sie, um billig zu tanken? </a:t>
                      </a:r>
                      <a:endParaRPr lang="en-US" sz="10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201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5598B-CB6F-4569-B766-A00CA9A36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06/05/2018 - 06/05/2018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8086455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101</Words>
  <Application>Microsoft Office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Videos Table | SUPER.MARKT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Videos Table | SUPER.MARKT</dc:title>
  <dc:creator>Administrator</dc:creator>
  <cp:lastModifiedBy>Administrator</cp:lastModifiedBy>
  <cp:revision>1</cp:revision>
  <dcterms:created xsi:type="dcterms:W3CDTF">2018-06-11T12:28:32Z</dcterms:created>
  <dcterms:modified xsi:type="dcterms:W3CDTF">2018-06-11T12:28:44Z</dcterms:modified>
</cp:coreProperties>
</file>