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</c:v>
                </c:pt>
                <c:pt idx="1">
                  <c:v>13</c:v>
                </c:pt>
                <c:pt idx="2">
                  <c:v>0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2</c:v>
                </c:pt>
                <c:pt idx="7">
                  <c:v>8</c:v>
                </c:pt>
                <c:pt idx="8">
                  <c:v>2</c:v>
                </c:pt>
                <c:pt idx="9">
                  <c:v>1</c:v>
                </c:pt>
                <c:pt idx="10">
                  <c:v>25</c:v>
                </c:pt>
                <c:pt idx="11">
                  <c:v>1</c:v>
                </c:pt>
                <c:pt idx="12">
                  <c:v>21</c:v>
                </c:pt>
                <c:pt idx="13">
                  <c:v>5</c:v>
                </c:pt>
                <c:pt idx="14">
                  <c:v>2</c:v>
                </c:pt>
                <c:pt idx="15">
                  <c:v>10</c:v>
                </c:pt>
                <c:pt idx="16">
                  <c:v>37</c:v>
                </c:pt>
                <c:pt idx="17">
                  <c:v>2</c:v>
                </c:pt>
                <c:pt idx="18">
                  <c:v>15</c:v>
                </c:pt>
                <c:pt idx="19">
                  <c:v>5</c:v>
                </c:pt>
                <c:pt idx="20">
                  <c:v>0</c:v>
                </c:pt>
                <c:pt idx="21">
                  <c:v>2</c:v>
                </c:pt>
                <c:pt idx="22">
                  <c:v>9</c:v>
                </c:pt>
                <c:pt idx="23">
                  <c:v>1</c:v>
                </c:pt>
                <c:pt idx="24">
                  <c:v>4</c:v>
                </c:pt>
                <c:pt idx="25">
                  <c:v>10</c:v>
                </c:pt>
                <c:pt idx="26">
                  <c:v>13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82-4833-825E-DBBC4A945F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@rbbFernsehen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16</c:v>
                </c:pt>
                <c:pt idx="3">
                  <c:v>8</c:v>
                </c:pt>
                <c:pt idx="4">
                  <c:v>13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10</c:v>
                </c:pt>
                <c:pt idx="17">
                  <c:v>1</c:v>
                </c:pt>
                <c:pt idx="18">
                  <c:v>4</c:v>
                </c:pt>
                <c:pt idx="19">
                  <c:v>3</c:v>
                </c:pt>
                <c:pt idx="20">
                  <c:v>2</c:v>
                </c:pt>
                <c:pt idx="21">
                  <c:v>0</c:v>
                </c:pt>
                <c:pt idx="22">
                  <c:v>2</c:v>
                </c:pt>
                <c:pt idx="23">
                  <c:v>4</c:v>
                </c:pt>
                <c:pt idx="24">
                  <c:v>0</c:v>
                </c:pt>
                <c:pt idx="25">
                  <c:v>11</c:v>
                </c:pt>
                <c:pt idx="26">
                  <c:v>10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82-4833-825E-DBBC4A945F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@radioeins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77</c:v>
                </c:pt>
                <c:pt idx="1">
                  <c:v>53</c:v>
                </c:pt>
                <c:pt idx="2">
                  <c:v>27</c:v>
                </c:pt>
                <c:pt idx="3">
                  <c:v>52</c:v>
                </c:pt>
                <c:pt idx="4">
                  <c:v>23</c:v>
                </c:pt>
                <c:pt idx="5">
                  <c:v>38</c:v>
                </c:pt>
                <c:pt idx="6">
                  <c:v>28</c:v>
                </c:pt>
                <c:pt idx="7">
                  <c:v>13</c:v>
                </c:pt>
                <c:pt idx="8">
                  <c:v>23</c:v>
                </c:pt>
                <c:pt idx="9">
                  <c:v>39</c:v>
                </c:pt>
                <c:pt idx="10">
                  <c:v>38</c:v>
                </c:pt>
                <c:pt idx="11">
                  <c:v>19</c:v>
                </c:pt>
                <c:pt idx="12">
                  <c:v>18</c:v>
                </c:pt>
                <c:pt idx="13">
                  <c:v>39</c:v>
                </c:pt>
                <c:pt idx="14">
                  <c:v>47</c:v>
                </c:pt>
                <c:pt idx="15">
                  <c:v>41</c:v>
                </c:pt>
                <c:pt idx="16">
                  <c:v>57</c:v>
                </c:pt>
                <c:pt idx="17">
                  <c:v>27</c:v>
                </c:pt>
                <c:pt idx="18">
                  <c:v>48</c:v>
                </c:pt>
                <c:pt idx="19">
                  <c:v>72</c:v>
                </c:pt>
                <c:pt idx="20">
                  <c:v>95</c:v>
                </c:pt>
                <c:pt idx="21">
                  <c:v>39</c:v>
                </c:pt>
                <c:pt idx="22">
                  <c:v>268</c:v>
                </c:pt>
                <c:pt idx="23">
                  <c:v>11</c:v>
                </c:pt>
                <c:pt idx="24">
                  <c:v>39</c:v>
                </c:pt>
                <c:pt idx="25">
                  <c:v>39</c:v>
                </c:pt>
                <c:pt idx="26">
                  <c:v>111</c:v>
                </c:pt>
                <c:pt idx="27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82-4833-825E-DBBC4A945F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@Kulturradio_rbb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43</c:v>
                </c:pt>
                <c:pt idx="1">
                  <c:v>3</c:v>
                </c:pt>
                <c:pt idx="2">
                  <c:v>8</c:v>
                </c:pt>
                <c:pt idx="3">
                  <c:v>1</c:v>
                </c:pt>
                <c:pt idx="4">
                  <c:v>3</c:v>
                </c:pt>
                <c:pt idx="5">
                  <c:v>22</c:v>
                </c:pt>
                <c:pt idx="6">
                  <c:v>10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1</c:v>
                </c:pt>
                <c:pt idx="11">
                  <c:v>6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5</c:v>
                </c:pt>
                <c:pt idx="19">
                  <c:v>12</c:v>
                </c:pt>
                <c:pt idx="20">
                  <c:v>1</c:v>
                </c:pt>
                <c:pt idx="21">
                  <c:v>5</c:v>
                </c:pt>
                <c:pt idx="22">
                  <c:v>2</c:v>
                </c:pt>
                <c:pt idx="23">
                  <c:v>4</c:v>
                </c:pt>
                <c:pt idx="24">
                  <c:v>1</c:v>
                </c:pt>
                <c:pt idx="25">
                  <c:v>7</c:v>
                </c:pt>
                <c:pt idx="26">
                  <c:v>7</c:v>
                </c:pt>
                <c:pt idx="27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82-4833-825E-DBBC4A945F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@radioBERLIN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10</c:v>
                </c:pt>
                <c:pt idx="1">
                  <c:v>2</c:v>
                </c:pt>
                <c:pt idx="2">
                  <c:v>5</c:v>
                </c:pt>
                <c:pt idx="3">
                  <c:v>1</c:v>
                </c:pt>
                <c:pt idx="4">
                  <c:v>0</c:v>
                </c:pt>
                <c:pt idx="5">
                  <c:v>46</c:v>
                </c:pt>
                <c:pt idx="6">
                  <c:v>37</c:v>
                </c:pt>
                <c:pt idx="7">
                  <c:v>5</c:v>
                </c:pt>
                <c:pt idx="8">
                  <c:v>7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7</c:v>
                </c:pt>
                <c:pt idx="23">
                  <c:v>0</c:v>
                </c:pt>
                <c:pt idx="24">
                  <c:v>2</c:v>
                </c:pt>
                <c:pt idx="25">
                  <c:v>2</c:v>
                </c:pt>
                <c:pt idx="26">
                  <c:v>37</c:v>
                </c:pt>
                <c:pt idx="27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182-4833-825E-DBBC4A945F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@rbbinforadio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32</c:v>
                </c:pt>
                <c:pt idx="1">
                  <c:v>31</c:v>
                </c:pt>
                <c:pt idx="2">
                  <c:v>12</c:v>
                </c:pt>
                <c:pt idx="3">
                  <c:v>2</c:v>
                </c:pt>
                <c:pt idx="4">
                  <c:v>16</c:v>
                </c:pt>
                <c:pt idx="5">
                  <c:v>34</c:v>
                </c:pt>
                <c:pt idx="6">
                  <c:v>27</c:v>
                </c:pt>
                <c:pt idx="7">
                  <c:v>77</c:v>
                </c:pt>
                <c:pt idx="8">
                  <c:v>33</c:v>
                </c:pt>
                <c:pt idx="9">
                  <c:v>21</c:v>
                </c:pt>
                <c:pt idx="10">
                  <c:v>20</c:v>
                </c:pt>
                <c:pt idx="11">
                  <c:v>28</c:v>
                </c:pt>
                <c:pt idx="12">
                  <c:v>25</c:v>
                </c:pt>
                <c:pt idx="13">
                  <c:v>24</c:v>
                </c:pt>
                <c:pt idx="14">
                  <c:v>10</c:v>
                </c:pt>
                <c:pt idx="15">
                  <c:v>54</c:v>
                </c:pt>
                <c:pt idx="16">
                  <c:v>8</c:v>
                </c:pt>
                <c:pt idx="17">
                  <c:v>11</c:v>
                </c:pt>
                <c:pt idx="18">
                  <c:v>20</c:v>
                </c:pt>
                <c:pt idx="19">
                  <c:v>13</c:v>
                </c:pt>
                <c:pt idx="20">
                  <c:v>15</c:v>
                </c:pt>
                <c:pt idx="21">
                  <c:v>25</c:v>
                </c:pt>
                <c:pt idx="22">
                  <c:v>20</c:v>
                </c:pt>
                <c:pt idx="23">
                  <c:v>13</c:v>
                </c:pt>
                <c:pt idx="24">
                  <c:v>22</c:v>
                </c:pt>
                <c:pt idx="25">
                  <c:v>12</c:v>
                </c:pt>
                <c:pt idx="26">
                  <c:v>11</c:v>
                </c:pt>
                <c:pt idx="27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82-4833-825E-DBBC4A945FE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@rbbabendschau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169</c:v>
                </c:pt>
                <c:pt idx="1">
                  <c:v>107</c:v>
                </c:pt>
                <c:pt idx="2">
                  <c:v>156</c:v>
                </c:pt>
                <c:pt idx="3">
                  <c:v>76</c:v>
                </c:pt>
                <c:pt idx="4">
                  <c:v>107</c:v>
                </c:pt>
                <c:pt idx="5">
                  <c:v>67</c:v>
                </c:pt>
                <c:pt idx="6">
                  <c:v>205</c:v>
                </c:pt>
                <c:pt idx="7">
                  <c:v>66</c:v>
                </c:pt>
                <c:pt idx="8">
                  <c:v>50</c:v>
                </c:pt>
                <c:pt idx="9">
                  <c:v>64</c:v>
                </c:pt>
                <c:pt idx="10">
                  <c:v>57</c:v>
                </c:pt>
                <c:pt idx="11">
                  <c:v>67</c:v>
                </c:pt>
                <c:pt idx="12">
                  <c:v>160</c:v>
                </c:pt>
                <c:pt idx="13">
                  <c:v>65</c:v>
                </c:pt>
                <c:pt idx="14">
                  <c:v>69</c:v>
                </c:pt>
                <c:pt idx="15">
                  <c:v>97</c:v>
                </c:pt>
                <c:pt idx="16">
                  <c:v>84</c:v>
                </c:pt>
                <c:pt idx="17">
                  <c:v>36</c:v>
                </c:pt>
                <c:pt idx="18">
                  <c:v>36</c:v>
                </c:pt>
                <c:pt idx="19">
                  <c:v>75</c:v>
                </c:pt>
                <c:pt idx="20">
                  <c:v>111</c:v>
                </c:pt>
                <c:pt idx="21">
                  <c:v>43</c:v>
                </c:pt>
                <c:pt idx="22">
                  <c:v>62</c:v>
                </c:pt>
                <c:pt idx="23">
                  <c:v>25</c:v>
                </c:pt>
                <c:pt idx="24">
                  <c:v>130</c:v>
                </c:pt>
                <c:pt idx="25">
                  <c:v>129</c:v>
                </c:pt>
                <c:pt idx="26">
                  <c:v>44</c:v>
                </c:pt>
                <c:pt idx="27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182-4833-825E-DBBC4A945FE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@rbb_Sport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182-4833-825E-DBBC4A945FE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@rbb24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333</c:v>
                </c:pt>
                <c:pt idx="1">
                  <c:v>113</c:v>
                </c:pt>
                <c:pt idx="2">
                  <c:v>299</c:v>
                </c:pt>
                <c:pt idx="3">
                  <c:v>144</c:v>
                </c:pt>
                <c:pt idx="4">
                  <c:v>149</c:v>
                </c:pt>
                <c:pt idx="5">
                  <c:v>269</c:v>
                </c:pt>
                <c:pt idx="6">
                  <c:v>91</c:v>
                </c:pt>
                <c:pt idx="7">
                  <c:v>201</c:v>
                </c:pt>
                <c:pt idx="8">
                  <c:v>169</c:v>
                </c:pt>
                <c:pt idx="9">
                  <c:v>133</c:v>
                </c:pt>
                <c:pt idx="10">
                  <c:v>161</c:v>
                </c:pt>
                <c:pt idx="11">
                  <c:v>283</c:v>
                </c:pt>
                <c:pt idx="12">
                  <c:v>157</c:v>
                </c:pt>
                <c:pt idx="13">
                  <c:v>241</c:v>
                </c:pt>
                <c:pt idx="14">
                  <c:v>228</c:v>
                </c:pt>
                <c:pt idx="15">
                  <c:v>195</c:v>
                </c:pt>
                <c:pt idx="16">
                  <c:v>129</c:v>
                </c:pt>
                <c:pt idx="17">
                  <c:v>116</c:v>
                </c:pt>
                <c:pt idx="18">
                  <c:v>264</c:v>
                </c:pt>
                <c:pt idx="19">
                  <c:v>137</c:v>
                </c:pt>
                <c:pt idx="20">
                  <c:v>127</c:v>
                </c:pt>
                <c:pt idx="21">
                  <c:v>143</c:v>
                </c:pt>
                <c:pt idx="22">
                  <c:v>147</c:v>
                </c:pt>
                <c:pt idx="23">
                  <c:v>119</c:v>
                </c:pt>
                <c:pt idx="24">
                  <c:v>130</c:v>
                </c:pt>
                <c:pt idx="25">
                  <c:v>138</c:v>
                </c:pt>
                <c:pt idx="26">
                  <c:v>194</c:v>
                </c:pt>
                <c:pt idx="27">
                  <c:v>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182-4833-825E-DBBC4A945FE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@rbbreligion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182-4833-825E-DBBC4A945FE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@mittagsmagazin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Sheet1!$L$2:$L$29</c:f>
              <c:numCache>
                <c:formatCode>General</c:formatCode>
                <c:ptCount val="28"/>
                <c:pt idx="0">
                  <c:v>10</c:v>
                </c:pt>
                <c:pt idx="1">
                  <c:v>20</c:v>
                </c:pt>
                <c:pt idx="2">
                  <c:v>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18</c:v>
                </c:pt>
                <c:pt idx="13">
                  <c:v>5</c:v>
                </c:pt>
                <c:pt idx="14">
                  <c:v>32</c:v>
                </c:pt>
                <c:pt idx="15">
                  <c:v>92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11</c:v>
                </c:pt>
                <c:pt idx="26">
                  <c:v>17</c:v>
                </c:pt>
                <c:pt idx="27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182-4833-825E-DBBC4A945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786736"/>
        <c:axId val="275380440"/>
      </c:lineChart>
      <c:dateAx>
        <c:axId val="278786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80440"/>
        <c:crosses val="autoZero"/>
        <c:auto val="1"/>
        <c:lblOffset val="100"/>
        <c:baseTimeUnit val="days"/>
      </c:dateAx>
      <c:valAx>
        <c:axId val="27538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8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41816-FCFC-4840-B3B5-EA130A1B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57C7B3-3BDA-4A7D-A557-ED2AFDD3EF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249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09602-7056-409F-978D-296F3496D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2780A-74C9-4DF9-9D12-0EAD900B1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1117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Retweets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Retweets</dc:title>
  <dc:creator>Administrator</dc:creator>
  <cp:lastModifiedBy>Administrator</cp:lastModifiedBy>
  <cp:revision>1</cp:revision>
  <dcterms:created xsi:type="dcterms:W3CDTF">2018-03-14T14:37:08Z</dcterms:created>
  <dcterms:modified xsi:type="dcterms:W3CDTF">2018-03-14T14:37:13Z</dcterms:modified>
</cp:coreProperties>
</file>