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6B5D3-22A2-479E-9692-0F795B43C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FaqraCatering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EC69AA-E588-432F-B370-EFC1BE3A0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164305"/>
              </p:ext>
            </p:extLst>
          </p:nvPr>
        </p:nvGraphicFramePr>
        <p:xfrm>
          <a:off x="457200" y="1731963"/>
          <a:ext cx="724205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10">
                  <a:extLst>
                    <a:ext uri="{9D8B030D-6E8A-4147-A177-3AD203B41FA5}">
                      <a16:colId xmlns:a16="http://schemas.microsoft.com/office/drawing/2014/main" val="3111925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7468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7486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9461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7251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9235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5255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0921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7771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4358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8961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2082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0040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3211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67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FaqraCatering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679.11 USD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194.5 USD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2386455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40697.468085106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FD8BD-D657-4B9C-A837-6A258E30B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01.07.2020 - 30.11.2020</a:t>
            </a:r>
          </a:p>
        </p:txBody>
      </p:sp>
    </p:spTree>
    <p:extLst>
      <p:ext uri="{BB962C8B-B14F-4D97-AF65-F5344CB8AC3E}">
        <p14:creationId xmlns:p14="http://schemas.microsoft.com/office/powerpoint/2010/main" val="1099064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Ads Key Metrics Table | FaqraCatering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Key Metrics Table | FaqraCatering</dc:title>
  <dc:creator>Frederik Peiniger</dc:creator>
  <cp:lastModifiedBy>Frederik Peiniger</cp:lastModifiedBy>
  <cp:revision>1</cp:revision>
  <dcterms:created xsi:type="dcterms:W3CDTF">2020-12-10T12:04:31Z</dcterms:created>
  <dcterms:modified xsi:type="dcterms:W3CDTF">2020-12-10T12:04:38Z</dcterms:modified>
</cp:coreProperties>
</file>