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80D9-B632-421C-93AD-6E283D0B8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FaqraCatering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5484DB-42D0-457B-9FCA-FA43A1537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26748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4819955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522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57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08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32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6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13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40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6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585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58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6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425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0F14D-1DD5-40B6-8F96-C397D8251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3919168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74D15-46D7-4F90-A809-E3DC0B3D1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FaqraCatering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868627-F095-4003-986C-38390596A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575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7552021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882448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85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04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18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68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75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19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19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3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Curaçao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91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7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23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76B82-82F2-49BE-AD73-A4CB4E0F3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2337907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5811D-74F7-4E46-BB71-147D238B3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FaqraCatering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11FEC-8876-4B0D-BEBE-1547F501B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56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5980673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646921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11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44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2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2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003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224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44FA9-E645-40FA-8E67-B6CBC2764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01.07.2020 - 30.11.2020</a:t>
            </a:r>
          </a:p>
        </p:txBody>
      </p:sp>
    </p:spTree>
    <p:extLst>
      <p:ext uri="{BB962C8B-B14F-4D97-AF65-F5344CB8AC3E}">
        <p14:creationId xmlns:p14="http://schemas.microsoft.com/office/powerpoint/2010/main" val="3775373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FaqraCatering - 1 of 3</vt:lpstr>
      <vt:lpstr>Facebook Reach By Country Table | FaqraCatering - 2 of 3</vt:lpstr>
      <vt:lpstr>Facebook Reach By Country Table | FaqraCatering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FaqraCatering - 1 of 3</dc:title>
  <dc:creator>Frederik Peiniger</dc:creator>
  <cp:lastModifiedBy>Frederik Peiniger</cp:lastModifiedBy>
  <cp:revision>1</cp:revision>
  <dcterms:created xsi:type="dcterms:W3CDTF">2020-12-10T11:41:24Z</dcterms:created>
  <dcterms:modified xsi:type="dcterms:W3CDTF">2020-12-10T11:41:44Z</dcterms:modified>
</cp:coreProperties>
</file>