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57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12/10/2020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12/10/2020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12/10/2020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7857A-843C-4BE3-9774-236786D86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FaqraCatering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9A1639-E22D-4EB1-B9FE-31C130645E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1808393"/>
              </p:ext>
            </p:extLst>
          </p:nvPr>
        </p:nvGraphicFramePr>
        <p:xfrm>
          <a:off x="457200" y="1731963"/>
          <a:ext cx="7818120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452482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049957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97932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93485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747304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757934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174816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986370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21371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63287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06355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34551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6000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FaqraCatering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1.9743 %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80278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B47A85-B70B-456C-B34D-2E9A07D2FD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01.07.2020 - 30.11.2020</a:t>
            </a:r>
          </a:p>
        </p:txBody>
      </p:sp>
    </p:spTree>
    <p:extLst>
      <p:ext uri="{BB962C8B-B14F-4D97-AF65-F5344CB8AC3E}">
        <p14:creationId xmlns:p14="http://schemas.microsoft.com/office/powerpoint/2010/main" val="178174082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39</Words>
  <Application>Microsoft Office PowerPoint</Application>
  <PresentationFormat>On-screen Show (4:3)</PresentationFormat>
  <Paragraphs>26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Table | FaqraCatering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FaqraCatering</dc:title>
  <dc:creator>Frederik Peiniger</dc:creator>
  <cp:lastModifiedBy>Frederik Peiniger</cp:lastModifiedBy>
  <cp:revision>1</cp:revision>
  <dcterms:created xsi:type="dcterms:W3CDTF">2020-12-10T11:03:09Z</dcterms:created>
  <dcterms:modified xsi:type="dcterms:W3CDTF">2020-12-10T11:03:15Z</dcterms:modified>
</cp:coreProperties>
</file>