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B4482-FC48-49AA-8400-039F12950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American University in Dubai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756CA6-867E-40FE-A29A-8781CB04B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32310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717665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04328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4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5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8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3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31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0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7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19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41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593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F019E-8E7A-4D58-8176-D9C9F687E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01.05.2020 - 16.11.2020</a:t>
            </a:r>
          </a:p>
        </p:txBody>
      </p:sp>
    </p:spTree>
    <p:extLst>
      <p:ext uri="{BB962C8B-B14F-4D97-AF65-F5344CB8AC3E}">
        <p14:creationId xmlns:p14="http://schemas.microsoft.com/office/powerpoint/2010/main" val="250755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1ECCB-61A0-45B9-916F-C7C7F5FA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American University in Dubai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13603-9914-43E6-B3B3-B8E09F73D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832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0311764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6349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9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54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98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57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19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5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3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4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8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4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85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24D4F-CF79-44E8-ACDB-1E75F493A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01.05.2020 - 16.11.2020</a:t>
            </a:r>
          </a:p>
        </p:txBody>
      </p:sp>
    </p:spTree>
    <p:extLst>
      <p:ext uri="{BB962C8B-B14F-4D97-AF65-F5344CB8AC3E}">
        <p14:creationId xmlns:p14="http://schemas.microsoft.com/office/powerpoint/2010/main" val="2106116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1CED7-59CF-4FC7-9788-A153229A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American University in Dubai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353434-8347-4DB6-B0A2-A7D20D2AE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41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845914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56866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7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20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5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8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414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DAB2E-AA6F-41AD-9B07-A49D778D9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01.05.2020 - 16.11.2020</a:t>
            </a:r>
          </a:p>
        </p:txBody>
      </p:sp>
    </p:spTree>
    <p:extLst>
      <p:ext uri="{BB962C8B-B14F-4D97-AF65-F5344CB8AC3E}">
        <p14:creationId xmlns:p14="http://schemas.microsoft.com/office/powerpoint/2010/main" val="3639197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American University in Dubai - 1 of 3</vt:lpstr>
      <vt:lpstr>Facebook Reach By Country Table | American University in Dubai - 2 of 3</vt:lpstr>
      <vt:lpstr>Facebook Reach By Country Table | American University in Dubai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American University in Dubai - 1 of 3</dc:title>
  <dc:creator>Frederik Peiniger</dc:creator>
  <cp:lastModifiedBy>Frederik Peiniger</cp:lastModifiedBy>
  <cp:revision>1</cp:revision>
  <dcterms:created xsi:type="dcterms:W3CDTF">2020-11-16T18:42:05Z</dcterms:created>
  <dcterms:modified xsi:type="dcterms:W3CDTF">2020-11-16T18:42:27Z</dcterms:modified>
</cp:coreProperties>
</file>