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87245-C75C-487E-9E41-DB2C10AC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American University in Dubai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C31105-0CA0-4971-A5B1-52E6232DC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69124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883549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14696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30407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97614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5840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3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30.414551607445 %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16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10.844966159052 %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7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7.2705160744501 %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2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4.8857868020305 %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2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3.7172165820643 %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2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3.7013536379019 %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76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3.5638747884941 %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11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3.087986463621 %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73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2.9399323181049 %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94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2.4058798646362 %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905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41D27-0CD3-4F52-8E3A-2F525DD6B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311413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38F79-44C5-44BD-84B0-79683BD98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American University in Dubai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5ECB6E-9B33-42B4-807C-4546494C30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697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507575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86559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27484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90393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1950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81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2.2842639593909 %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18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1.8401015228426 %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15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1.491116751269 %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01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1.4276649746193 %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80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1.343062605753 %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17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1.2584602368866 %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98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1.2373096446701 %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1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1.1738578680203 %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07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1.0945431472081 %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56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0.96235194585448 %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59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901CF-9794-4027-AB0B-87835498E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1487032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ED1BE-BD4F-4370-A2F5-F7F864B2B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American University in Dubai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9386F-AE4B-4FF3-887A-56D2290E93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920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551617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9735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409895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08308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7077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42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0.93062605752961 %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22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0.92533840947547 %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2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0.81429780033841 %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20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0.75084602368866 %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0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0.75084602368866 %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696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29EEA-666F-4F25-B60E-6115E12EE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27059616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265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| American University in Dubai - 1 of 3</vt:lpstr>
      <vt:lpstr>Facebook Fans By Country Table | American University in Dubai - 2 of 3</vt:lpstr>
      <vt:lpstr>Facebook Fans By Country Table | American University in Dubai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American University in Dubai - 1 of 3</dc:title>
  <dc:creator>Frederik Peiniger</dc:creator>
  <cp:lastModifiedBy>Frederik Peiniger</cp:lastModifiedBy>
  <cp:revision>1</cp:revision>
  <dcterms:created xsi:type="dcterms:W3CDTF">2020-05-17T12:24:42Z</dcterms:created>
  <dcterms:modified xsi:type="dcterms:W3CDTF">2020-05-17T12:25:32Z</dcterms:modified>
</cp:coreProperties>
</file>