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CD2DB-5F2D-4D39-AD77-C7F48C903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American University in Dubai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ABCDF7-3BF8-4F0A-B6C8-020A501981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874304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582535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135455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687374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320042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26226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773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30.414551607445 %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170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10.844966159052 %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85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7.2705160744501 %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540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4.8857868020305 %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898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3.7172165820643 %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295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3.7013536379019 %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878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3.5638747884941 %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586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3.087986463621 %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18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2.9399323181049 %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439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2.4058798646362 %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778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0D49D-8E5E-43A5-A943-2D0D87CC72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3308704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47668-B3DA-48EC-AAA9-F821DF2E9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American University in Dubai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AC2185-BF37-4B09-8C2B-FC75A30DAF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1614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700314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278189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219260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373140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85002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982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2.2842639593909 %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65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1.8401015228426 %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045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1.491116751269 %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032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1.4276649746193 %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969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1.343062605753 %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945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Palestinian Territory, occupied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1.2584602368866 %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042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Libyan Arab Jamahiriya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1.2373096446701 %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99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1.1738578680203 %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585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1.0945431472081 %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055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0.96235194585448 %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287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A8D28-4004-4C50-8B05-0B3FF5E61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855620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C1FFA-EB01-41D0-8B53-C2AC002D5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American University in Dubai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7FEED7-B15C-4236-ACEF-4D1E9DE74D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1006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626845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237161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244185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037395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32546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826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0.93062605752961 %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1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0.92533840947547 %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445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0.81429780033841 %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01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0.75084602368866 %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082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0.75084602368866 %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178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718CC8-397F-4F3B-AB8F-ED55D93BBF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28738868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265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Fans By Country Table | American University in Dubai - 1 of 3</vt:lpstr>
      <vt:lpstr>Facebook Fans By Country Table | American University in Dubai - 2 of 3</vt:lpstr>
      <vt:lpstr>Facebook Fans By Country Table | American University in Dubai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| American University in Dubai - 1 of 3</dc:title>
  <dc:creator>Frederik Peiniger</dc:creator>
  <cp:lastModifiedBy>Frederik Peiniger</cp:lastModifiedBy>
  <cp:revision>1</cp:revision>
  <dcterms:created xsi:type="dcterms:W3CDTF">2020-05-17T12:23:50Z</dcterms:created>
  <dcterms:modified xsi:type="dcterms:W3CDTF">2020-05-17T12:24:40Z</dcterms:modified>
</cp:coreProperties>
</file>