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0EAE-C95A-4D5B-BFC7-1A5D0E64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228A9-F627-4134-9DFD-2453D3420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88427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70706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10815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8675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12879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41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3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30.414551607445 %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8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10.844966159052 %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53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7.2705160744501 %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26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4.8857868020305 %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1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3.7172165820643 %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92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3.7013536379019 %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14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3.5638747884941 %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53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3.087986463621 %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6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2.9399323181049 %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6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2.4058798646362 %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4702F-1D10-466D-91E4-D8FDDC02C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517515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FBCB-EB35-45C2-BF4C-5D0A0F7F4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ECD94-57E0-4BBA-968D-07FDCC49B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786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2687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1526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97144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89678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9627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0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2.2842639593909 %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00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1.8401015228426 %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4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1.491116751269 %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9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1.4276649746193 %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51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1.343062605753 %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7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3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1.2373096446701 %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1.1738578680203 %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10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1.0945431472081 %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48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0.96235194585448 %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845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AC81A-67D3-47B7-9D48-6B646EA8C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3655940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9CF08-3DE0-4A38-B8F5-2CAC6E41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American University in Dubai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A24C0-46E7-4307-85EB-2F6A80C57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456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2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19347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71276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39433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444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45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0.93062605752961 %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63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0.92533840947547 %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0.81429780033841 %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3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5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0.75084602368866 %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79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6791D-917A-435D-8145-E1320D795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01.04.2020 - 30.04.2020</a:t>
            </a:r>
          </a:p>
        </p:txBody>
      </p:sp>
    </p:spTree>
    <p:extLst>
      <p:ext uri="{BB962C8B-B14F-4D97-AF65-F5344CB8AC3E}">
        <p14:creationId xmlns:p14="http://schemas.microsoft.com/office/powerpoint/2010/main" val="4072251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| American University in Dubai - 1 of 3</vt:lpstr>
      <vt:lpstr>Facebook Fans By Country Table | American University in Dubai - 2 of 3</vt:lpstr>
      <vt:lpstr>Facebook Fans By Country Table | American University in Dubai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American University in Dubai - 1 of 3</dc:title>
  <dc:creator>Frederik Peiniger</dc:creator>
  <cp:lastModifiedBy>Frederik Peiniger</cp:lastModifiedBy>
  <cp:revision>1</cp:revision>
  <dcterms:created xsi:type="dcterms:W3CDTF">2020-05-17T12:22:04Z</dcterms:created>
  <dcterms:modified xsi:type="dcterms:W3CDTF">2020-05-17T12:22:58Z</dcterms:modified>
</cp:coreProperties>
</file>