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C0A23-557E-409D-83E1-A7E1D6FB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Royal Philippines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BD6B1C-6BC8-4C09-B154-6A46CC085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355701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404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425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34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89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674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06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629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7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- 2021-05-20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GG let’s gooooo! Gaming is so much better and so much more KULIT ‘pag may kasamang ROYAL AND SNACKS! O ano, tara 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6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- 2021-06-19 06:57:53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time to take a Snackulit Break with Kyline Alcantara in the Snackada Room! Kaya i-ready na ang inyong kakulitan at ang Royal and Oishi Crispy Patata at makilaro na for a chance to win exciting prizes in our livestream. So, get Ready, Kulit, Go!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2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- 2021-05-22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Ang dalawang kulit pinagsama na namin para gawing mas makulit ang inyong snack time! Get your favorite Royal Tru-Orange and Oishi Crispy Patata together and make Snackulit moments fun with a special surprise from us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6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- 2021-06-12 06:54:55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Ready, Kulit, Go! 🤪Join us for an afternoon filled with kulit kasama si Kyo Quijano. Ready your snackulit combo of Royal and Oishi Crispy Patata and of course, your ultimate kulit self for a chance to win prizes during the live stream.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5975F-E3BD-4659-93BD-B2AC8EFB8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05/20/2021 - 06/23/2021</a:t>
            </a:r>
          </a:p>
        </p:txBody>
      </p:sp>
    </p:spTree>
    <p:extLst>
      <p:ext uri="{BB962C8B-B14F-4D97-AF65-F5344CB8AC3E}">
        <p14:creationId xmlns:p14="http://schemas.microsoft.com/office/powerpoint/2010/main" val="172675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665E5-C17E-4840-B180-4E27F484C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Royal Philippines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7FFD8-127F-48E8-889E-C631F450D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465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068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767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893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141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583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8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178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8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- 2021-06-12 11:01:13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Kung na-enjoy niyo ang snackulit time last week, mag-eenjoy ulit kayo sa kulit this week as we welcome a new guest in the Snackada Room — Kyline Alcantara! Kaya submit your entries para may chance kayo to meet and play kulit games with Kyline and win surprises this Saturday, June 19 at 3 PM! #RoyalSnackulitTime
Per DOH-FDA Permit Number 0870 series of 2021. Terms &amp;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1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- 2021-06-05 12:01:22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na ba kayo for an o-wow, kulit experience? Join the first Snackada Room and hang out and play with Kyo Quijano and get kulit surprises! #RoyalSnackulitTime
Per DOH-FDA Permit Number 0870 series of 2021. Terms &amp;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92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DFA9F-71D9-45E1-B4D3-F2FAC17F8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05/20/2021 - 06/23/2021</a:t>
            </a:r>
          </a:p>
        </p:txBody>
      </p:sp>
    </p:spTree>
    <p:extLst>
      <p:ext uri="{BB962C8B-B14F-4D97-AF65-F5344CB8AC3E}">
        <p14:creationId xmlns:p14="http://schemas.microsoft.com/office/powerpoint/2010/main" val="1520019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932CC-6798-46FA-A853-BEAB80648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Royal Philippines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08104-B0FB-41FF-A1C2-12F94BD49A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46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1326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174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96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492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174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268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122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6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- 2021-06-10 10:13:28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your breaktime SNACKULIT with Royal Tru-Orange and Oishi Crispy Patata! Join us every Saturday at 3 PM in the Snackada Room and get a chance to meet your favorite influencers, play kulit games, and win exciting prizes of a FREE Gaming Console and Shopee vouchers worth P1,000!
Visit this link for more info: https://fb.me/e/1TuzAVmPh
Per DOH-FDA Permit Number 0870 series of 2021. Terms &amp;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- 2021-06-15 08:00:02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Jessica Igot for winning P1,000 worth of Shopee vouchers! 👏🏼👏🏼👏🏼
Salamat sa mga nakipag-kulitan sa amin last week. Tune in ulit this Saturday, June 19 at 3:00 pm for our Royal Snackada Room with Kyline Alcantara! Who knows baka IKAW naman ang ma-swerteng livestream viewer na mananalo by just showing your kulit! 🧡 #RoyalSnackulitTime
Per DOH-FDA Permit No. 0870 s. 2021.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568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0D292-2991-4231-AEFD-17CE6570C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05/20/2021 - 06/23/2021</a:t>
            </a:r>
          </a:p>
        </p:txBody>
      </p:sp>
    </p:spTree>
    <p:extLst>
      <p:ext uri="{BB962C8B-B14F-4D97-AF65-F5344CB8AC3E}">
        <p14:creationId xmlns:p14="http://schemas.microsoft.com/office/powerpoint/2010/main" val="104240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8D93E-AA2B-4833-B7D0-5F2536D9B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Royal Philippines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9556E-3404-4F42-BE76-039A581A6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56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2087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46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42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384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64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365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330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0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- 2021-06-05 10:11:41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Hang out with the pinaka-KULIT at pinaka-favorite niyong influencers and get a chance to win exciting prizes like Nintendo Switch™ and more when you show your kulit in the ROYAL SNACKADA ROOM!
So, get your Royal Tru-Orange and Oishi Crispy Patata now and send a photo to the Royal FB messenger for a chance to get an invite. See you there starting June 12, every Saturday at 3 PM! #RoyalSnackulitTime
Per DOH-FDA Permit Number 0870 series of 2021. Terms &amp;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4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61337-29C6-4D1B-980F-2C25237AC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05/20/2021 - 06/23/2021</a:t>
            </a:r>
          </a:p>
        </p:txBody>
      </p:sp>
    </p:spTree>
    <p:extLst>
      <p:ext uri="{BB962C8B-B14F-4D97-AF65-F5344CB8AC3E}">
        <p14:creationId xmlns:p14="http://schemas.microsoft.com/office/powerpoint/2010/main" val="3514606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9B2E-53BB-4D18-AA77-8211F1534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Royal Philippines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6DB27-B428-4E61-839E-FD849B937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1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6524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62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974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900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488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710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763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84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- 2021-06-19 11:01:11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G for another #RoyalSnackulitTime sa Royal Snackada Room? Makakasama natin si Gloco Gaming this coming Saturday, June 26 at 3PM, para sa napaka-KULIT na meet &amp; greet, exciting games, at prizes!
Ano pang iniintay mo? Send in your selfie with Royal Tru Orange and Oishi Crispy Patata to Royal’s Facebook page, for a chance to get an invite! See you there, ka-Snackada! 🧡
Per DOH-FDA Permit Number 0870 series of 2021. Terms &amp;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6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- 2021-06-21 09:01:20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our ka-snackada, Princess Ky Tayson, for winning P1,000 worth of Shopee vouchers!    
Basta KULIT, panalo! Kaya don’t miss your chance to win by watching and joining the #RoyalSnackulitTime in the Royal Snackada Room livestream this Saturday, June 26 at 3 PM, with Gloco Gaming!  
Per DOH-FDA Permit No. 0870 s. 2021.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58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13BE4-8526-42EF-B28E-73CAA24BA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05/20/2021 - 06/23/2021</a:t>
            </a:r>
          </a:p>
        </p:txBody>
      </p:sp>
    </p:spTree>
    <p:extLst>
      <p:ext uri="{BB962C8B-B14F-4D97-AF65-F5344CB8AC3E}">
        <p14:creationId xmlns:p14="http://schemas.microsoft.com/office/powerpoint/2010/main" val="1469529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233</Words>
  <Application>Microsoft Office PowerPoint</Application>
  <PresentationFormat>On-screen Show (4:3)</PresentationFormat>
  <Paragraphs>122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| Royal Philippines - 1 of 5</vt:lpstr>
      <vt:lpstr>Facebook Own Posts Table | Royal Philippines - 2 of 5</vt:lpstr>
      <vt:lpstr>Facebook Own Posts Table | Royal Philippines - 3 of 5</vt:lpstr>
      <vt:lpstr>Facebook Own Posts Table | Royal Philippines - 4 of 5</vt:lpstr>
      <vt:lpstr>Facebook Own Posts Table | Royal Philippines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Royal Philippines - 1 of 5</dc:title>
  <dc:creator>Frederik Peiniger</dc:creator>
  <cp:lastModifiedBy>Frederik Peiniger</cp:lastModifiedBy>
  <cp:revision>1</cp:revision>
  <dcterms:created xsi:type="dcterms:W3CDTF">2021-06-24T04:36:31Z</dcterms:created>
  <dcterms:modified xsi:type="dcterms:W3CDTF">2021-06-24T04:37:07Z</dcterms:modified>
</cp:coreProperties>
</file>