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6365F3-939E-4EAD-B5E6-B56657A5A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Twitter: Content Performance | Pepsi Philippines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9FB0B4-4638-4C1C-9704-905D993A94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8527422"/>
              </p:ext>
            </p:extLst>
          </p:nvPr>
        </p:nvGraphicFramePr>
        <p:xfrm>
          <a:off x="457200" y="1731963"/>
          <a:ext cx="8229600" cy="3718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3561477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81787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02447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37127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36821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79527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70310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22950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3381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@pepsiphl - 2021-04-19 04:00:22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These BLACKPINK fans really kicked it! Congrats to this week’s Unlock Pepsi x BLACKPINK Challenge winners! Message us on Facebook to find out how to claim your prize! #PEPSIPHxBLACKPINK https://t.co/ZwVz6vikoQ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3532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@pepsiphl - 2021-04-19 03:05:15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You really kicked it, Pepsi Fam! With your moves, na-unlock niyo na ang Jennie Pepsi Can! Spot this in your area for a chance to win all 4 limited edition cans plus exclusive BLACKPINK merchandise 💙 https://t.co/4i5Gnun91l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5088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@pepsiphl - 2021-04-16 03:05:12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Jisoo Pepsi can is out, Pepsi Fam! If you really really want more, spot this in your area for a chance to win all 4 limited edition cans plus exclusive BLACKPINK merchandise 💙 https://t.co/iy25cx3NwU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68502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038036-AD28-41EA-A83D-95D9BAD0EC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04/05/2021 - 04/19/2021</a:t>
            </a:r>
          </a:p>
        </p:txBody>
      </p:sp>
    </p:spTree>
    <p:extLst>
      <p:ext uri="{BB962C8B-B14F-4D97-AF65-F5344CB8AC3E}">
        <p14:creationId xmlns:p14="http://schemas.microsoft.com/office/powerpoint/2010/main" val="26257299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27687E-D3E1-4204-BBB4-2AE044DC5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Twitter: Content Performance | Pepsi Philippines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C692BA-B5ED-47D9-9EE2-D502175F19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52074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4671014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95263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26271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79725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43669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844364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5352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20256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4541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@pepsiphl - 2021-04-14 08:57:55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@SB19Official: SB19 in your area! 💙 A’TIN, join us kill these moves on TikTok/Facebook because 3 more limited edition can designs are coming your way! Plus, hundreds of thousands worth of official BLACKPINK merch up for grabs! Shake it ‘til you make it 💃🏻 @pepsiphl #PEPSIPHxBLACKPINK https://t.co/SgqvshXVKK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8965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@pepsiphl - 2021-04-13 03:00:11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You’ve got pretty savage moves, Pepsi Fam! Congrats to our first batch of Unlock Pepsi x BLACKPINK Challenge winners! Message us on Facebook to find out how to claim your prize! #PEPSIPHxBLACKPINK https://t.co/KfqqUNphN8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9406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@pepsiphl - 2021-04-12 13:18:28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Lupit talaga ng TikTok dance moves niyo, Pepsi Fam! Dahil diyan, our Rosé Pepsi cans are out! If you spot this sa area niyo, may chance kayo to win all 4 limited edition can designs plus exclusive BLACKPINK merchandise! 💙 https://t.co/Mdt5lnEde0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2394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F04DCD-0578-49F1-BBD6-69F43D551C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04/05/2021 - 04/19/2021</a:t>
            </a:r>
          </a:p>
        </p:txBody>
      </p:sp>
    </p:spTree>
    <p:extLst>
      <p:ext uri="{BB962C8B-B14F-4D97-AF65-F5344CB8AC3E}">
        <p14:creationId xmlns:p14="http://schemas.microsoft.com/office/powerpoint/2010/main" val="23542536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ACBEF-1980-4BA4-9039-52D2B712E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Twitter: Content Performance | Pepsi Philippines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A8D8FE-3C0F-4D70-8A78-37960078A0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63529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8375247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82810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76162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14178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64452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8443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97705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10915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2867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@pepsiphl - 2021-04-12 03:47:20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Congrats on unlocking Rosé, Pepsi Fam! 🌹 Sino na kaya ang next? 🤔 #PEPSIPHxBLACKPINK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2187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@pepsiphl - 2021-04-11 03:00:05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Happy birthday to you, Pamela Swing! Your kalog humor and energetic vibes always make our day. Cheers! - Your Pepsi Fam 💙 https://t.co/NGm2HK4T4H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7620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@pepsiphl - 2021-04-11 03:00:05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Ang bibilis niyo, Pepsi fam! Naunahan niyo pa kami mag-announce! 🤣
Spot BLACKPINK by taking a photo, post it on Facebook or Twitter, use the hashtag #PEPSIPHxBLACKPINK, tag us at may chance ka nang manalo ng limited edition #PEPSIPHxBLACKPINK cans at official BLACKPINK merch! https://t.co/xsN7PyBuIg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19658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A219CC-6EC4-4B90-9B22-5786328D40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04/05/2021 - 04/19/2021</a:t>
            </a:r>
          </a:p>
        </p:txBody>
      </p:sp>
    </p:spTree>
    <p:extLst>
      <p:ext uri="{BB962C8B-B14F-4D97-AF65-F5344CB8AC3E}">
        <p14:creationId xmlns:p14="http://schemas.microsoft.com/office/powerpoint/2010/main" val="38020185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FB7B11-4ACE-4D58-9FE5-A1728CB75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Twitter: Content Performance | Pepsi Philippines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A830B6-F4B8-4C7E-934B-A858EE5DD8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90656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2818020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95608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16043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53519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52208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80530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73900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38696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7950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@pepsiphl - 2021-04-10 05:30:14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Secret's out! BLACKPINK is indeed in the area! 💙
Just spot BLACKPINK in your area by taking a photo, post it on Facebook or Twitter, use the hashtag #PEPSIPHxBLACKPINK, tag us at may chance ka nang manalo ng limited edition #PEPSIPHxBLACKPINK cans at official BLACKPINK merch! https://t.co/Zm9ZOALNBg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5447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@pepsiphl - 2021-04-08 11:00:29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You deserve a treat, Pepsi Fam! Get a chance to win the limited edition #PEPSIPHxBLACKPINK cans and official BLACKPINK merchandise when you join the Unlock Pepsi x BLACKPINK Challenge. Sali na!
Check out the full mechanics here: https://t.co/6e5ipiSMUB https://t.co/Or8nZh7d3d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03201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5CA269-FFAA-4798-ABE1-4C77025C2E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04/05/2021 - 04/19/2021</a:t>
            </a:r>
          </a:p>
        </p:txBody>
      </p:sp>
    </p:spTree>
    <p:extLst>
      <p:ext uri="{BB962C8B-B14F-4D97-AF65-F5344CB8AC3E}">
        <p14:creationId xmlns:p14="http://schemas.microsoft.com/office/powerpoint/2010/main" val="3359784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B1733-A1C7-4066-B2DE-1D74C796E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Twitter: Content Performance | Pepsi Philippines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302891-B0D0-4F39-A1D0-93D65BD73B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58144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3478338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96062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67836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29997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50060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37688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30466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74124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7485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@pepsiphl - 2021-04-08 03:02:09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Show us your moves to Unlock Pepsi x BLACKPINK! For every 1,500 entries, we’ll release a limited edition #PEPSIPHxBLACKPINK can! Keep sending your entries para sa chance na manalo ng BLACKPINK merch!
Check out the full mechanics here: https://t.co/Z5Gai8bVjw https://t.co/7sRMl1BXAs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8842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@pepsiphl - 2021-04-08 03:00:10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Ready to see your favorite idols on your favorite drink? 👀 Then show us your moves to Unlock Pepsi x BLACKPINK!
Check out the full mechanics here: https://t.co/4iBcStpse6 #PEPSIPHxBLACKPINK https://t.co/Ha0t7ZSlzU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92561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F6577E-7A11-4987-B778-FA775D55F1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04/05/2021 - 04/19/2021</a:t>
            </a:r>
          </a:p>
        </p:txBody>
      </p:sp>
    </p:spTree>
    <p:extLst>
      <p:ext uri="{BB962C8B-B14F-4D97-AF65-F5344CB8AC3E}">
        <p14:creationId xmlns:p14="http://schemas.microsoft.com/office/powerpoint/2010/main" val="31651013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99F64-6A1D-4EEA-9820-70822B85F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Twitter: Content Performance | Pepsi Philippines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058268-8889-40F2-BA05-027C6F3AA4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15511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35169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95145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28083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63303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93336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71730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07599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83144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9248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@pepsiphl - 2021-04-07 10:00:51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Bawal lumabas? Don’t worry! You can still enjoy the refreshing #PepsiSarapAtHome! Get FREE 30 ml more (vs. 300ml) with every bottle of Pepsi Go for only 13 Pesos SRP. #PepsiOnTheGo https://t.co/jdF5zeHbpi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9103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@pepsiphl - 2021-04-07 09:00:10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Safety is the priority! 'Wag kalimutan ang face shield whenever you go out. #IngatAngatTayongLahat https://t.co/V39GvQ22Xl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7145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@pepsiphl - 2021-04-07 02:00:13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Ano ang mga Maling Akala moments niyo sa love? 🤡 Sa Pepsi Go, walang masasawi, walang mabibigo! 😆 Panoorin ang mga maling akala here https://t.co/THnlqmx2yd #PepsiOnTheGo https://t.co/p7TQlg2ZFp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5941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@pepsiphl - 2021-04-06 10:08:53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@bernardokath: Pepsi fam! Are you guys ready? @pepsiphl will unlock something exciting real soon! 💙💙😻 abangan!
#PEPSIPHxBLACKPINK https…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40085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44F891-8692-4891-AF5A-79FF6CFB97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04/05/2021 - 04/19/2021</a:t>
            </a:r>
          </a:p>
        </p:txBody>
      </p:sp>
    </p:spTree>
    <p:extLst>
      <p:ext uri="{BB962C8B-B14F-4D97-AF65-F5344CB8AC3E}">
        <p14:creationId xmlns:p14="http://schemas.microsoft.com/office/powerpoint/2010/main" val="10614823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713F5-4080-4005-99CF-E0ED02992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Twitter: Content Performance | Pepsi Philippines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BBA0A0-F987-468C-9632-69E7E99254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07909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6084260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21390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40248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81987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83717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9265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28216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7496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0655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@pepsiphl - 2021-04-06 10:00:17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It really hurts… Pero sa Pepsi Go, ‘di ka na mabibigo with FREE 30mL MORE (vs. 300ml). Watch the newest video here! https://t.co/FJHXx3ApUp #PepsiOnTheGo https://t.co/RX5ZP0U2QT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138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@pepsiphl - 2021-04-06 08:05:25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Andito na si Chito... Ay, akala ko yung isang kanta 😅 Who’s in the mood para mag-soundtrip sa bahay with #PepsiOnTheGo? 🎶 https://t.co/MFgBqXtHje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867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@pepsiphl - 2021-04-06 07:00:14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Sawa na sa maling akala? ‘Di ka bigo with #PepsiOnTheGo! Enjoy FREE 30ml MORE for only 13 Pesos SRP. Kaya ano pang hinihintay mo? Go na for more! https://t.co/A3EYnzauRV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43899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E9A60C-DB21-4336-98BD-FDF97A4A03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04/05/2021 - 04/19/2021</a:t>
            </a:r>
          </a:p>
        </p:txBody>
      </p:sp>
    </p:spTree>
    <p:extLst>
      <p:ext uri="{BB962C8B-B14F-4D97-AF65-F5344CB8AC3E}">
        <p14:creationId xmlns:p14="http://schemas.microsoft.com/office/powerpoint/2010/main" val="40777569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317B7-9FAF-434D-B0E5-F7EE301AE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Twitter: Content Performance | Pepsi Philippines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871FFE-F323-4906-B4B0-E292316861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2781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1469431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9099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80150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24108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86604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2753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98428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99765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7519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@pepsiphl - 2021-04-05 13:13:43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@phamswing: #PEPSIPHxBLACKPINK COLLAB?!! Shuks thank you @pepsiphl huhu I don't know what to do without you! Paki-whistle na po kung ano yung surprise niyo sa aming mga BLACKPINK fans pls pls pls ehehehe! 💙🖤💖 https://t.co/MmNDDIhPD4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6596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@pepsiphl - 2021-04-05 09:43:38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@AlyssaValdez2: . @pepsiphl has something in store for us BLACKPINK fans soon! Ano guesses niyo, Pepsi Fam? #PEPSIPHxBLACKPINK https://t.co/ToMprQ8jWU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5599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@pepsiphl - 2021-04-05 09:00:17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Saan ka man papunta, 'wag kalimutang isuot ang face mask at face shield at all times! #IngatAngatTayongLahat https://t.co/kUGNVRja0L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6267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@pepsiphl - 2021-04-05 02:59:51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Ready to see your favorite idols? 😉 Which BLACKPINK member do you want to unlock first, Pepsi Fam? 💗#PEPSIPHxBLACKPINK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38689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D57C5B-7829-45F7-8D01-52944B9FFA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04/05/2021 - 04/19/2021</a:t>
            </a:r>
          </a:p>
        </p:txBody>
      </p:sp>
    </p:spTree>
    <p:extLst>
      <p:ext uri="{BB962C8B-B14F-4D97-AF65-F5344CB8AC3E}">
        <p14:creationId xmlns:p14="http://schemas.microsoft.com/office/powerpoint/2010/main" val="6425163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496</Words>
  <Application>Microsoft Office PowerPoint</Application>
  <PresentationFormat>On-screen Show (4:3)</PresentationFormat>
  <Paragraphs>272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quintly_template</vt:lpstr>
      <vt:lpstr>Twitter Twitter: Content Performance | Pepsi Philippines - 1 of 8</vt:lpstr>
      <vt:lpstr>Twitter Twitter: Content Performance | Pepsi Philippines - 2 of 8</vt:lpstr>
      <vt:lpstr>Twitter Twitter: Content Performance | Pepsi Philippines - 3 of 8</vt:lpstr>
      <vt:lpstr>Twitter Twitter: Content Performance | Pepsi Philippines - 4 of 8</vt:lpstr>
      <vt:lpstr>Twitter Twitter: Content Performance | Pepsi Philippines - 5 of 8</vt:lpstr>
      <vt:lpstr>Twitter Twitter: Content Performance | Pepsi Philippines - 6 of 8</vt:lpstr>
      <vt:lpstr>Twitter Twitter: Content Performance | Pepsi Philippines - 7 of 8</vt:lpstr>
      <vt:lpstr>Twitter Twitter: Content Performance | Pepsi Philippines - 8 of 8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Twitter: Content Performance | Pepsi Philippines - 1 of 8</dc:title>
  <dc:creator>Frederik Peiniger</dc:creator>
  <cp:lastModifiedBy>Frederik Peiniger</cp:lastModifiedBy>
  <cp:revision>1</cp:revision>
  <dcterms:created xsi:type="dcterms:W3CDTF">2021-04-22T05:29:51Z</dcterms:created>
  <dcterms:modified xsi:type="dcterms:W3CDTF">2021-04-22T05:31:50Z</dcterms:modified>
</cp:coreProperties>
</file>