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Sheet1!$B$2:$B$30</c:f>
            </c:numRef>
          </c:val>
          <c:smooth val="0"/>
          <c:extLst>
            <c:ext xmlns:c16="http://schemas.microsoft.com/office/drawing/2014/chart" uri="{C3380CC4-5D6E-409C-BE32-E72D297353CC}">
              <c16:uniqueId val="{00000000-9CB0-4717-97AA-6F8EE6878B8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Sheet1!$C$2:$C$30</c:f>
            </c:numRef>
          </c:val>
          <c:smooth val="0"/>
          <c:extLst>
            <c:ext xmlns:c16="http://schemas.microsoft.com/office/drawing/2014/chart" uri="{C3380CC4-5D6E-409C-BE32-E72D297353CC}">
              <c16:uniqueId val="{00000001-9CB0-4717-97AA-6F8EE6878B8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Sheet1!$D$2:$D$30</c:f>
            </c:numRef>
          </c:val>
          <c:smooth val="0"/>
          <c:extLst>
            <c:ext xmlns:c16="http://schemas.microsoft.com/office/drawing/2014/chart" uri="{C3380CC4-5D6E-409C-BE32-E72D297353CC}">
              <c16:uniqueId val="{00000002-9CB0-4717-97AA-6F8EE6878B84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Sheet1!$E$2:$E$30</c:f>
            </c:numRef>
          </c:val>
          <c:smooth val="0"/>
          <c:extLst>
            <c:ext xmlns:c16="http://schemas.microsoft.com/office/drawing/2014/chart" uri="{C3380CC4-5D6E-409C-BE32-E72D297353CC}">
              <c16:uniqueId val="{00000003-9CB0-4717-97AA-6F8EE6878B84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Sheet1!$F$2:$F$30</c:f>
            </c:numRef>
          </c:val>
          <c:smooth val="0"/>
          <c:extLst>
            <c:ext xmlns:c16="http://schemas.microsoft.com/office/drawing/2014/chart" uri="{C3380CC4-5D6E-409C-BE32-E72D297353CC}">
              <c16:uniqueId val="{00000004-9CB0-4717-97AA-6F8EE6878B84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Sheet1!$G$2:$G$30</c:f>
            </c:numRef>
          </c:val>
          <c:smooth val="0"/>
          <c:extLst>
            <c:ext xmlns:c16="http://schemas.microsoft.com/office/drawing/2014/chart" uri="{C3380CC4-5D6E-409C-BE32-E72D297353CC}">
              <c16:uniqueId val="{00000005-9CB0-4717-97AA-6F8EE6878B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358928"/>
        <c:axId val="268359912"/>
      </c:lineChart>
      <c:catAx>
        <c:axId val="268358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359912"/>
        <c:crosses val="autoZero"/>
        <c:auto val="1"/>
        <c:lblAlgn val="ctr"/>
        <c:lblOffset val="100"/>
        <c:noMultiLvlLbl val="0"/>
      </c:catAx>
      <c:valAx>
        <c:axId val="268359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358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42621-9AE8-47A5-AC4B-2023BC0EA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 Percentage | Karencitta Karencitta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B00EC8-78A8-4DB5-AAE4-F21B23E3B3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70906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6776A7-C10F-45C3-B9F8-8EFA17E382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03/01/2021 - 03/29/2021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625A3-975B-44B9-BDEE-BC2A035DC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7452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Reaction Percentage | Karencitta Karencitta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Reaction Percentage | Karencitta Karencitta</dc:title>
  <dc:creator>Frederik Peiniger</dc:creator>
  <cp:lastModifiedBy>Frederik Peiniger</cp:lastModifiedBy>
  <cp:revision>1</cp:revision>
  <dcterms:created xsi:type="dcterms:W3CDTF">2021-03-30T07:37:10Z</dcterms:created>
  <dcterms:modified xsi:type="dcterms:W3CDTF">2021-03-30T07:37:15Z</dcterms:modified>
</cp:coreProperties>
</file>