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59856-0217-4158-8FC2-1EDB64787A41}"/>
              </a:ext>
            </a:extLst>
          </p:cNvPr>
          <p:cNvSpPr>
            <a:spLocks noGrp="1"/>
          </p:cNvSpPr>
          <p:nvPr>
            <p:ph type="title"/>
          </p:nvPr>
        </p:nvSpPr>
        <p:spPr/>
        <p:txBody>
          <a:bodyPr/>
          <a:lstStyle/>
          <a:p>
            <a:r>
              <a:rPr lang="en-US"/>
              <a:t>Overall FB, TW, IG: Posts Table | Wilkins Pure PH Owned - 1 of 2</a:t>
            </a:r>
          </a:p>
        </p:txBody>
      </p:sp>
      <p:graphicFrame>
        <p:nvGraphicFramePr>
          <p:cNvPr id="5" name="Table Placeholder 4">
            <a:extLst>
              <a:ext uri="{FF2B5EF4-FFF2-40B4-BE49-F238E27FC236}">
                <a16:creationId xmlns:a16="http://schemas.microsoft.com/office/drawing/2014/main" id="{5C250D0B-9E09-4F1E-87A0-6584C5752F5D}"/>
              </a:ext>
            </a:extLst>
          </p:cNvPr>
          <p:cNvGraphicFramePr>
            <a:graphicFrameLocks noGrp="1"/>
          </p:cNvGraphicFramePr>
          <p:nvPr>
            <p:ph type="tbl" sz="quarter" idx="13"/>
            <p:extLst>
              <p:ext uri="{D42A27DB-BD31-4B8C-83A1-F6EECF244321}">
                <p14:modId xmlns:p14="http://schemas.microsoft.com/office/powerpoint/2010/main" val="1005172424"/>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827731"/>
                    </a:ext>
                  </a:extLst>
                </a:gridCol>
                <a:gridCol w="822960">
                  <a:extLst>
                    <a:ext uri="{9D8B030D-6E8A-4147-A177-3AD203B41FA5}">
                      <a16:colId xmlns:a16="http://schemas.microsoft.com/office/drawing/2014/main" val="1362971570"/>
                    </a:ext>
                  </a:extLst>
                </a:gridCol>
                <a:gridCol w="822960">
                  <a:extLst>
                    <a:ext uri="{9D8B030D-6E8A-4147-A177-3AD203B41FA5}">
                      <a16:colId xmlns:a16="http://schemas.microsoft.com/office/drawing/2014/main" val="2852543878"/>
                    </a:ext>
                  </a:extLst>
                </a:gridCol>
                <a:gridCol w="822960">
                  <a:extLst>
                    <a:ext uri="{9D8B030D-6E8A-4147-A177-3AD203B41FA5}">
                      <a16:colId xmlns:a16="http://schemas.microsoft.com/office/drawing/2014/main" val="1850665132"/>
                    </a:ext>
                  </a:extLst>
                </a:gridCol>
                <a:gridCol w="822960">
                  <a:extLst>
                    <a:ext uri="{9D8B030D-6E8A-4147-A177-3AD203B41FA5}">
                      <a16:colId xmlns:a16="http://schemas.microsoft.com/office/drawing/2014/main" val="2364642174"/>
                    </a:ext>
                  </a:extLst>
                </a:gridCol>
                <a:gridCol w="822960">
                  <a:extLst>
                    <a:ext uri="{9D8B030D-6E8A-4147-A177-3AD203B41FA5}">
                      <a16:colId xmlns:a16="http://schemas.microsoft.com/office/drawing/2014/main" val="226516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09951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- 2019-09-08 09:00:00</a:t>
                      </a:r>
                      <a:r>
                        <a:rPr kumimoji="0" lang="en-US" sz="1000" b="0" i="0" u="none" strike="noStrike" kern="1200" cap="none" spc="0" normalizeH="0" baseline="0" noProof="0">
                          <a:ln>
                            <a:noFill/>
                          </a:ln>
                          <a:solidFill>
                            <a:prstClr val="black"/>
                          </a:solidFill>
                          <a:effectLst/>
                          <a:uLnTx/>
                          <a:uFillTx/>
                          <a:latin typeface="+mn-lt"/>
                          <a:ea typeface="+mn-ea"/>
                          <a:cs typeface="+mn-cs"/>
                        </a:rPr>
                        <a:t>
 Wilkins Distilled has earned the trust of Marian and Dingdong for Zia and their new baby. Most recommended by doctors, trusted brand by moms, and distilled in 8 steps. Try it today at bit.ly/WilkinsDistilled.
ASC Ref. C060P090619W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384539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- 2019-09-12 10:42:53</a:t>
                      </a:r>
                      <a:r>
                        <a:rPr kumimoji="0" lang="en-US" sz="1000" b="0" i="0" u="none" strike="noStrike" kern="1200" cap="none" spc="0" normalizeH="0" baseline="0" noProof="0">
                          <a:ln>
                            <a:noFill/>
                          </a:ln>
                          <a:solidFill>
                            <a:prstClr val="black"/>
                          </a:solidFill>
                          <a:effectLst/>
                          <a:uLnTx/>
                          <a:uFillTx/>
                          <a:latin typeface="+mn-lt"/>
                          <a:ea typeface="+mn-ea"/>
                          <a:cs typeface="+mn-cs"/>
                        </a:rPr>
                        <a:t>
 Never be unsure of your kids’ water again. Believe in Wilkins Distilled.
ASC Ref. No. C055P090919W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59404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- 2019-09-28 09:00:01</a:t>
                      </a:r>
                      <a:r>
                        <a:rPr kumimoji="0" lang="en-US" sz="1000" b="0" i="0" u="none" strike="noStrike" kern="1200" cap="none" spc="0" normalizeH="0" baseline="0" noProof="0">
                          <a:ln>
                            <a:noFill/>
                          </a:ln>
                          <a:solidFill>
                            <a:prstClr val="black"/>
                          </a:solidFill>
                          <a:effectLst/>
                          <a:uLnTx/>
                          <a:uFillTx/>
                          <a:latin typeface="+mn-lt"/>
                          <a:ea typeface="+mn-ea"/>
                          <a:cs typeface="+mn-cs"/>
                        </a:rPr>
                        <a:t>
 Parents always want to give what’s safe for their kids. Kaya si Mommy Yan and Daddy Dong, buo ang trust sa Wilkins Distilled. Siguradong safe. Most recommended by doctors, distilled in 8 steps kaya trusted ni Dong and Yan! Try it today at bit.ly/TrustWilkinsDistilled.
ASC Ref. No. C047P092619W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1995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- 2019-09-28 09:00:01</a:t>
                      </a:r>
                      <a:r>
                        <a:rPr kumimoji="0" lang="en-US" sz="1000" b="0" i="0" u="none" strike="noStrike" kern="1200" cap="none" spc="0" normalizeH="0" baseline="0" noProof="0">
                          <a:ln>
                            <a:noFill/>
                          </a:ln>
                          <a:solidFill>
                            <a:prstClr val="black"/>
                          </a:solidFill>
                          <a:effectLst/>
                          <a:uLnTx/>
                          <a:uFillTx/>
                          <a:latin typeface="+mn-lt"/>
                          <a:ea typeface="+mn-ea"/>
                          <a:cs typeface="+mn-cs"/>
                        </a:rPr>
                        <a:t>
 A kid’s safety is always a parent’s priority. Wilkins Distilled is the most recommended by doctors so it is guaranteed to be safe for your kids. That’s why for Mommy Marian and Daddy Dong, Wilkins Distilled is the trusted drinking water. Try it today at bit.ly/TrustWilkinsDistilled.
ASC Ref. No. C045P092619W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14260939"/>
                  </a:ext>
                </a:extLst>
              </a:tr>
            </a:tbl>
          </a:graphicData>
        </a:graphic>
      </p:graphicFrame>
      <p:sp>
        <p:nvSpPr>
          <p:cNvPr id="4" name="Text Placeholder 3">
            <a:extLst>
              <a:ext uri="{FF2B5EF4-FFF2-40B4-BE49-F238E27FC236}">
                <a16:creationId xmlns:a16="http://schemas.microsoft.com/office/drawing/2014/main" id="{7D8AF2C2-2D31-4ADB-9333-B57B0144662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190553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27E80-BB0B-44BF-83DC-2CAAF1400256}"/>
              </a:ext>
            </a:extLst>
          </p:cNvPr>
          <p:cNvSpPr>
            <a:spLocks noGrp="1"/>
          </p:cNvSpPr>
          <p:nvPr>
            <p:ph type="title"/>
          </p:nvPr>
        </p:nvSpPr>
        <p:spPr/>
        <p:txBody>
          <a:bodyPr/>
          <a:lstStyle/>
          <a:p>
            <a:r>
              <a:rPr lang="en-US"/>
              <a:t>Overall FB, TW, IG: Posts Table | Wilkins Pure PH Owned - 2 of 2</a:t>
            </a:r>
          </a:p>
        </p:txBody>
      </p:sp>
      <p:graphicFrame>
        <p:nvGraphicFramePr>
          <p:cNvPr id="5" name="Table Placeholder 4">
            <a:extLst>
              <a:ext uri="{FF2B5EF4-FFF2-40B4-BE49-F238E27FC236}">
                <a16:creationId xmlns:a16="http://schemas.microsoft.com/office/drawing/2014/main" id="{A614B7AD-892D-40C5-88E7-91F14C6E6621}"/>
              </a:ext>
            </a:extLst>
          </p:cNvPr>
          <p:cNvGraphicFramePr>
            <a:graphicFrameLocks noGrp="1"/>
          </p:cNvGraphicFramePr>
          <p:nvPr>
            <p:ph type="tbl" sz="quarter" idx="13"/>
            <p:extLst>
              <p:ext uri="{D42A27DB-BD31-4B8C-83A1-F6EECF244321}">
                <p14:modId xmlns:p14="http://schemas.microsoft.com/office/powerpoint/2010/main" val="122093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63309260"/>
                    </a:ext>
                  </a:extLst>
                </a:gridCol>
                <a:gridCol w="822960">
                  <a:extLst>
                    <a:ext uri="{9D8B030D-6E8A-4147-A177-3AD203B41FA5}">
                      <a16:colId xmlns:a16="http://schemas.microsoft.com/office/drawing/2014/main" val="2137812292"/>
                    </a:ext>
                  </a:extLst>
                </a:gridCol>
                <a:gridCol w="822960">
                  <a:extLst>
                    <a:ext uri="{9D8B030D-6E8A-4147-A177-3AD203B41FA5}">
                      <a16:colId xmlns:a16="http://schemas.microsoft.com/office/drawing/2014/main" val="1264667080"/>
                    </a:ext>
                  </a:extLst>
                </a:gridCol>
                <a:gridCol w="822960">
                  <a:extLst>
                    <a:ext uri="{9D8B030D-6E8A-4147-A177-3AD203B41FA5}">
                      <a16:colId xmlns:a16="http://schemas.microsoft.com/office/drawing/2014/main" val="812882027"/>
                    </a:ext>
                  </a:extLst>
                </a:gridCol>
                <a:gridCol w="822960">
                  <a:extLst>
                    <a:ext uri="{9D8B030D-6E8A-4147-A177-3AD203B41FA5}">
                      <a16:colId xmlns:a16="http://schemas.microsoft.com/office/drawing/2014/main" val="2719334370"/>
                    </a:ext>
                  </a:extLst>
                </a:gridCol>
                <a:gridCol w="822960">
                  <a:extLst>
                    <a:ext uri="{9D8B030D-6E8A-4147-A177-3AD203B41FA5}">
                      <a16:colId xmlns:a16="http://schemas.microsoft.com/office/drawing/2014/main" val="206424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18828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- 2019-09-08 09:37:09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91177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- 2019-09-08 09:38:43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31367092"/>
                  </a:ext>
                </a:extLst>
              </a:tr>
            </a:tbl>
          </a:graphicData>
        </a:graphic>
      </p:graphicFrame>
      <p:sp>
        <p:nvSpPr>
          <p:cNvPr id="4" name="Text Placeholder 3">
            <a:extLst>
              <a:ext uri="{FF2B5EF4-FFF2-40B4-BE49-F238E27FC236}">
                <a16:creationId xmlns:a16="http://schemas.microsoft.com/office/drawing/2014/main" id="{C54DD85A-503D-4E5A-9206-A2117269942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3455427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Words>
  <Application>Microsoft Office PowerPoint</Application>
  <PresentationFormat>On-screen Show (4:3)</PresentationFormat>
  <Paragraphs>52</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Overall FB, TW, IG: Posts Table | Wilkins Pure PH Owned - 1 of 2</vt:lpstr>
      <vt:lpstr>Overall FB, TW, IG: Posts Table | Wilkins Pure PH Owned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Wilkins Pure PH Owned - 1 of 2</dc:title>
  <dc:creator>Frederik Peiniger</dc:creator>
  <cp:lastModifiedBy>Frederik Peiniger</cp:lastModifiedBy>
  <cp:revision>1</cp:revision>
  <dcterms:created xsi:type="dcterms:W3CDTF">2019-10-04T05:03:24Z</dcterms:created>
  <dcterms:modified xsi:type="dcterms:W3CDTF">2019-10-04T05:03:40Z</dcterms:modified>
</cp:coreProperties>
</file>