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AED8-8064-4939-BB3F-67160F1F7EF4}"/>
              </a:ext>
            </a:extLst>
          </p:cNvPr>
          <p:cNvSpPr>
            <a:spLocks noGrp="1"/>
          </p:cNvSpPr>
          <p:nvPr>
            <p:ph type="title"/>
          </p:nvPr>
        </p:nvSpPr>
        <p:spPr/>
        <p:txBody>
          <a:bodyPr/>
          <a:lstStyle/>
          <a:p>
            <a:r>
              <a:rPr lang="en-US"/>
              <a:t>Overall FB, TW, IG: Posts Table | Thunder PH Owned - 1 of 2</a:t>
            </a:r>
          </a:p>
        </p:txBody>
      </p:sp>
      <p:graphicFrame>
        <p:nvGraphicFramePr>
          <p:cNvPr id="5" name="Table Placeholder 4">
            <a:extLst>
              <a:ext uri="{FF2B5EF4-FFF2-40B4-BE49-F238E27FC236}">
                <a16:creationId xmlns:a16="http://schemas.microsoft.com/office/drawing/2014/main" id="{DC928536-9DF8-4962-BACC-89EBBB6C99FB}"/>
              </a:ext>
            </a:extLst>
          </p:cNvPr>
          <p:cNvGraphicFramePr>
            <a:graphicFrameLocks noGrp="1"/>
          </p:cNvGraphicFramePr>
          <p:nvPr>
            <p:ph type="tbl" sz="quarter" idx="13"/>
            <p:extLst>
              <p:ext uri="{D42A27DB-BD31-4B8C-83A1-F6EECF244321}">
                <p14:modId xmlns:p14="http://schemas.microsoft.com/office/powerpoint/2010/main" val="2236276285"/>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77154002"/>
                    </a:ext>
                  </a:extLst>
                </a:gridCol>
                <a:gridCol w="822960">
                  <a:extLst>
                    <a:ext uri="{9D8B030D-6E8A-4147-A177-3AD203B41FA5}">
                      <a16:colId xmlns:a16="http://schemas.microsoft.com/office/drawing/2014/main" val="4072035961"/>
                    </a:ext>
                  </a:extLst>
                </a:gridCol>
                <a:gridCol w="822960">
                  <a:extLst>
                    <a:ext uri="{9D8B030D-6E8A-4147-A177-3AD203B41FA5}">
                      <a16:colId xmlns:a16="http://schemas.microsoft.com/office/drawing/2014/main" val="2476354905"/>
                    </a:ext>
                  </a:extLst>
                </a:gridCol>
                <a:gridCol w="822960">
                  <a:extLst>
                    <a:ext uri="{9D8B030D-6E8A-4147-A177-3AD203B41FA5}">
                      <a16:colId xmlns:a16="http://schemas.microsoft.com/office/drawing/2014/main" val="1125775448"/>
                    </a:ext>
                  </a:extLst>
                </a:gridCol>
                <a:gridCol w="822960">
                  <a:extLst>
                    <a:ext uri="{9D8B030D-6E8A-4147-A177-3AD203B41FA5}">
                      <a16:colId xmlns:a16="http://schemas.microsoft.com/office/drawing/2014/main" val="2424730812"/>
                    </a:ext>
                  </a:extLst>
                </a:gridCol>
                <a:gridCol w="822960">
                  <a:extLst>
                    <a:ext uri="{9D8B030D-6E8A-4147-A177-3AD203B41FA5}">
                      <a16:colId xmlns:a16="http://schemas.microsoft.com/office/drawing/2014/main" val="1653849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482429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Thunder Super Soda - 2019-09-13 17:30:00</a:t>
                      </a:r>
                      <a:r>
                        <a:rPr kumimoji="0" lang="sv-SE" sz="1000" b="0" i="0" u="none" strike="noStrike" kern="1200" cap="none" spc="0" normalizeH="0" baseline="0" noProof="0">
                          <a:ln>
                            <a:noFill/>
                          </a:ln>
                          <a:solidFill>
                            <a:prstClr val="black"/>
                          </a:solidFill>
                          <a:effectLst/>
                          <a:uLnTx/>
                          <a:uFillTx/>
                          <a:latin typeface="+mn-lt"/>
                          <a:ea typeface="+mn-ea"/>
                          <a:cs typeface="+mn-cs"/>
                        </a:rPr>
                        <a:t>
 ‘Pag inaantok ka na, oras na para tikman ang super sa sipa at super sa sarap ng THUNDER Super Soda. P13 lang for PET. Available in your nearest suking tindahan. #FeelTheThunder
ASC REF CODE: C164P091019T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extLst>
                  <a:ext uri="{0D108BD9-81ED-4DB2-BD59-A6C34878D82A}">
                    <a16:rowId xmlns:a16="http://schemas.microsoft.com/office/drawing/2014/main" val="2660567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Thunder Super Soda - 2019-09-06 17:22:02</a:t>
                      </a:r>
                      <a:r>
                        <a:rPr kumimoji="0" lang="en-US" sz="1000" b="0" i="0" u="none" strike="noStrike" kern="1200" cap="none" spc="0" normalizeH="0" baseline="0" noProof="0">
                          <a:ln>
                            <a:noFill/>
                          </a:ln>
                          <a:solidFill>
                            <a:prstClr val="black"/>
                          </a:solidFill>
                          <a:effectLst/>
                          <a:uLnTx/>
                          <a:uFillTx/>
                          <a:latin typeface="+mn-lt"/>
                          <a:ea typeface="+mn-ea"/>
                          <a:cs typeface="+mn-cs"/>
                        </a:rPr>
                        <a:t>
 Super pagod? Para super alert at gising, bili na ng super sa sarap at super sa sipa na THUNDER Super Soda! Only 13 Pesos SRP for PET. Available in your nearest suking tindahan. #FeelTheThunder 
ASC REF CODE: C049P090519T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extLst>
                  <a:ext uri="{0D108BD9-81ED-4DB2-BD59-A6C34878D82A}">
                    <a16:rowId xmlns:a16="http://schemas.microsoft.com/office/drawing/2014/main" val="3440774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Thunder Super Soda - 2019-09-18 22:55:09</a:t>
                      </a:r>
                      <a:r>
                        <a:rPr kumimoji="0" lang="en-US" sz="1000" b="0" i="0" u="none" strike="noStrike" kern="1200" cap="none" spc="0" normalizeH="0" baseline="0" noProof="0">
                          <a:ln>
                            <a:noFill/>
                          </a:ln>
                          <a:solidFill>
                            <a:prstClr val="black"/>
                          </a:solidFill>
                          <a:effectLst/>
                          <a:uLnTx/>
                          <a:uFillTx/>
                          <a:latin typeface="+mn-lt"/>
                          <a:ea typeface="+mn-ea"/>
                          <a:cs typeface="+mn-cs"/>
                        </a:rPr>
                        <a:t>
 Super Pagod? Para super alert at gising, bili na ng super sa sarap at super sa sipa na THUNDER Super Soda! Only 13 Pesos SRP for PET. Available in your nearest suking tindahan. #FeelTheThunder
ASC REF CODE: C051P090519T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extLst>
                  <a:ext uri="{0D108BD9-81ED-4DB2-BD59-A6C34878D82A}">
                    <a16:rowId xmlns:a16="http://schemas.microsoft.com/office/drawing/2014/main" val="298024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Thunder Super Soda - 2019-09-27 18:21:12</a:t>
                      </a:r>
                      <a:r>
                        <a:rPr kumimoji="0" lang="en-US" sz="1000" b="0" i="0" u="none" strike="noStrike" kern="1200" cap="none" spc="0" normalizeH="0" baseline="0" noProof="0">
                          <a:ln>
                            <a:noFill/>
                          </a:ln>
                          <a:solidFill>
                            <a:prstClr val="black"/>
                          </a:solidFill>
                          <a:effectLst/>
                          <a:uLnTx/>
                          <a:uFillTx/>
                          <a:latin typeface="+mn-lt"/>
                          <a:ea typeface="+mn-ea"/>
                          <a:cs typeface="+mn-cs"/>
                        </a:rPr>
                        <a:t>
 Kailangan maging super alert at gising? Tikman na ang Super sa Sipa at Super sa Sarap ng THUNDER Super Soda! #FeelTheThunder
ASC REF CODE: C126P092419T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696670435"/>
                  </a:ext>
                </a:extLst>
              </a:tr>
            </a:tbl>
          </a:graphicData>
        </a:graphic>
      </p:graphicFrame>
      <p:sp>
        <p:nvSpPr>
          <p:cNvPr id="4" name="Text Placeholder 3">
            <a:extLst>
              <a:ext uri="{FF2B5EF4-FFF2-40B4-BE49-F238E27FC236}">
                <a16:creationId xmlns:a16="http://schemas.microsoft.com/office/drawing/2014/main" id="{3E9C8075-F4D0-4875-8AF3-6428CEB43EED}"/>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959211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48F9E-21D6-4264-A254-819A55CB89AD}"/>
              </a:ext>
            </a:extLst>
          </p:cNvPr>
          <p:cNvSpPr>
            <a:spLocks noGrp="1"/>
          </p:cNvSpPr>
          <p:nvPr>
            <p:ph type="title"/>
          </p:nvPr>
        </p:nvSpPr>
        <p:spPr/>
        <p:txBody>
          <a:bodyPr/>
          <a:lstStyle/>
          <a:p>
            <a:r>
              <a:rPr lang="en-US"/>
              <a:t>Overall FB, TW, IG: Posts Table | Thunder PH Owned - 2 of 2</a:t>
            </a:r>
          </a:p>
        </p:txBody>
      </p:sp>
      <p:graphicFrame>
        <p:nvGraphicFramePr>
          <p:cNvPr id="5" name="Table Placeholder 4">
            <a:extLst>
              <a:ext uri="{FF2B5EF4-FFF2-40B4-BE49-F238E27FC236}">
                <a16:creationId xmlns:a16="http://schemas.microsoft.com/office/drawing/2014/main" id="{D32C6328-B99C-474D-A78B-4A77489DF0CF}"/>
              </a:ext>
            </a:extLst>
          </p:cNvPr>
          <p:cNvGraphicFramePr>
            <a:graphicFrameLocks noGrp="1"/>
          </p:cNvGraphicFramePr>
          <p:nvPr>
            <p:ph type="tbl" sz="quarter" idx="13"/>
            <p:extLst>
              <p:ext uri="{D42A27DB-BD31-4B8C-83A1-F6EECF244321}">
                <p14:modId xmlns:p14="http://schemas.microsoft.com/office/powerpoint/2010/main" val="2932493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30128339"/>
                    </a:ext>
                  </a:extLst>
                </a:gridCol>
                <a:gridCol w="822960">
                  <a:extLst>
                    <a:ext uri="{9D8B030D-6E8A-4147-A177-3AD203B41FA5}">
                      <a16:colId xmlns:a16="http://schemas.microsoft.com/office/drawing/2014/main" val="3173616465"/>
                    </a:ext>
                  </a:extLst>
                </a:gridCol>
                <a:gridCol w="822960">
                  <a:extLst>
                    <a:ext uri="{9D8B030D-6E8A-4147-A177-3AD203B41FA5}">
                      <a16:colId xmlns:a16="http://schemas.microsoft.com/office/drawing/2014/main" val="3988061205"/>
                    </a:ext>
                  </a:extLst>
                </a:gridCol>
                <a:gridCol w="822960">
                  <a:extLst>
                    <a:ext uri="{9D8B030D-6E8A-4147-A177-3AD203B41FA5}">
                      <a16:colId xmlns:a16="http://schemas.microsoft.com/office/drawing/2014/main" val="412450532"/>
                    </a:ext>
                  </a:extLst>
                </a:gridCol>
                <a:gridCol w="822960">
                  <a:extLst>
                    <a:ext uri="{9D8B030D-6E8A-4147-A177-3AD203B41FA5}">
                      <a16:colId xmlns:a16="http://schemas.microsoft.com/office/drawing/2014/main" val="964461450"/>
                    </a:ext>
                  </a:extLst>
                </a:gridCol>
                <a:gridCol w="822960">
                  <a:extLst>
                    <a:ext uri="{9D8B030D-6E8A-4147-A177-3AD203B41FA5}">
                      <a16:colId xmlns:a16="http://schemas.microsoft.com/office/drawing/2014/main" val="722708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249123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Thunder Super Soda - 2019-09-13 08:51:21</a:t>
                      </a:r>
                      <a:r>
                        <a:rPr kumimoji="0" lang="en-US" sz="1000" b="0" i="0" u="none" strike="noStrike" kern="1200" cap="none" spc="0" normalizeH="0" baseline="0" noProof="0">
                          <a:ln>
                            <a:noFill/>
                          </a:ln>
                          <a:solidFill>
                            <a:prstClr val="black"/>
                          </a:solidFill>
                          <a:effectLst/>
                          <a:uLnTx/>
                          <a:uFillTx/>
                          <a:latin typeface="+mn-lt"/>
                          <a:ea typeface="+mn-ea"/>
                          <a:cs typeface="+mn-cs"/>
                        </a:rPr>
                        <a:t>
 Madali lang mag-goodbye sa bad vibes ngayong Friday the 13th basta’t may super sa sipa at super sa sarap na THUNDER Super Soda! Ganito ka rin ba ka-energized para itaboy ang bad vibes ngayon? ⚡#FeelTheThunder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extLst>
                  <a:ext uri="{0D108BD9-81ED-4DB2-BD59-A6C34878D82A}">
                    <a16:rowId xmlns:a16="http://schemas.microsoft.com/office/drawing/2014/main" val="2491041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Thunder Super Soda - 2019-09-20 09:00:02</a:t>
                      </a:r>
                      <a:r>
                        <a:rPr kumimoji="0" lang="en-US" sz="1000" b="0" i="0" u="none" strike="noStrike" kern="1200" cap="none" spc="0" normalizeH="0" baseline="0" noProof="0">
                          <a:ln>
                            <a:noFill/>
                          </a:ln>
                          <a:solidFill>
                            <a:prstClr val="black"/>
                          </a:solidFill>
                          <a:effectLst/>
                          <a:uLnTx/>
                          <a:uFillTx/>
                          <a:latin typeface="+mn-lt"/>
                          <a:ea typeface="+mn-ea"/>
                          <a:cs typeface="+mn-cs"/>
                        </a:rPr>
                        <a:t>
 SUPER ka basta’t may THUNDER Super Soda! Bili na para matikman ang super sa sipa at super sa sarap for only P13 SRP for PET. #FeelTheThunder
ASC REF CODE: C163P091019T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212819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Thunder Super Soda - 2019-09-30 18:18:05</a:t>
                      </a:r>
                      <a:r>
                        <a:rPr kumimoji="0" lang="en-US" sz="1000" b="0" i="0" u="none" strike="noStrike" kern="1200" cap="none" spc="0" normalizeH="0" baseline="0" noProof="0">
                          <a:ln>
                            <a:noFill/>
                          </a:ln>
                          <a:solidFill>
                            <a:prstClr val="black"/>
                          </a:solidFill>
                          <a:effectLst/>
                          <a:uLnTx/>
                          <a:uFillTx/>
                          <a:latin typeface="+mn-lt"/>
                          <a:ea typeface="+mn-ea"/>
                          <a:cs typeface="+mn-cs"/>
                        </a:rPr>
                        <a:t>
 #NationalCoffeeDay ngayon pero ganito pa rin ang Monday mood mo? #FeelTheThunder at subukan na ang kakaibang Super sa Sipa ng caffeine galing sa THUNDER Super Soda!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86721732"/>
                  </a:ext>
                </a:extLst>
              </a:tr>
            </a:tbl>
          </a:graphicData>
        </a:graphic>
      </p:graphicFrame>
      <p:sp>
        <p:nvSpPr>
          <p:cNvPr id="4" name="Text Placeholder 3">
            <a:extLst>
              <a:ext uri="{FF2B5EF4-FFF2-40B4-BE49-F238E27FC236}">
                <a16:creationId xmlns:a16="http://schemas.microsoft.com/office/drawing/2014/main" id="{76AB1F4A-A716-4F3A-A3E7-3D9002B9B96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8917044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143</Words>
  <Application>Microsoft Office PowerPoint</Application>
  <PresentationFormat>On-screen Show (4:3)</PresentationFormat>
  <Paragraphs>58</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Overall FB, TW, IG: Posts Table | Thunder PH Owned - 1 of 2</vt:lpstr>
      <vt:lpstr>Overall FB, TW, IG: Posts Table | Thunder PH Owned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Thunder PH Owned - 1 of 2</dc:title>
  <dc:creator>Frederik Peiniger</dc:creator>
  <cp:lastModifiedBy>Frederik Peiniger</cp:lastModifiedBy>
  <cp:revision>1</cp:revision>
  <dcterms:created xsi:type="dcterms:W3CDTF">2019-10-02T07:20:31Z</dcterms:created>
  <dcterms:modified xsi:type="dcterms:W3CDTF">2019-10-02T07:20:47Z</dcterms:modified>
</cp:coreProperties>
</file>