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68ED4-05D1-4C78-90E1-3388DB23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Thunder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4E398-3D8F-492C-9CCE-171F5E0D1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289827"/>
              </p:ext>
            </p:extLst>
          </p:nvPr>
        </p:nvGraphicFramePr>
        <p:xfrm>
          <a:off x="457200" y="1731963"/>
          <a:ext cx="8229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3493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910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93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59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701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53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37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Thunder Super Soda - 2019-09-30 18:18:05</a:t>
                      </a:r>
                      <a:r>
                        <a:rPr lang="en-US" sz="1000"/>
                        <a:t>
 #NationalCoffeeDay ngayon pero ganito pa rin ang Monday mood mo? #FeelTheThunder at subukan na ang kakaibang Super sa Sipa ng caffeine galing sa THUNDER Super Soda!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981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4FC47-98A3-48E0-BEB1-B2D34CC96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54101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Thunder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Thunder PH Owned</dc:title>
  <dc:creator>Frederik Peiniger</dc:creator>
  <cp:lastModifiedBy>Frederik Peiniger</cp:lastModifiedBy>
  <cp:revision>1</cp:revision>
  <dcterms:created xsi:type="dcterms:W3CDTF">2019-10-01T10:23:42Z</dcterms:created>
  <dcterms:modified xsi:type="dcterms:W3CDTF">2019-10-01T10:23:47Z</dcterms:modified>
</cp:coreProperties>
</file>