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E1C3-8D35-4FB6-B8CA-5CC1664AF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491E7-600D-4609-9510-D8E01A7F3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441777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19846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8880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23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870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72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47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577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809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41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49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- 2019-08-28 09:03:46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is hydration with a hint of fun, fruit flavors! Try Wilkins Delight today!
ASC Ref. No. C076P073019W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1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- 2019-08-21 18:32:23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hint of flavor makes everything better! Try Wilkins Delight today to hydrate with a deliciously fruity taste. Grab one today!
 ASC Ref. C071P073119W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29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48EAE-7B2D-4981-8A93-F428678DE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6370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46645-C749-4BBD-926C-CFF09528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13616-2F90-4C04-922F-5A0D3CF9F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987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310728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133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454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139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170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765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72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521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58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89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- 2019-08-21 18:31:22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both hydration and fun fruit flavors in one with Wilkins Delight!
ASC Ref. C070P073119W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7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- 2019-08-21 18:31:03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Hydration is way more fun when it comes with a hint of fruity flavors! Grab a bottle of Wilkins Delight today for a delicious and refreshing drink.
ASC Ref. C069P073119W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33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5AB67-164E-447B-A303-D458E56C6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60749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A019-A308-4646-AF77-284CBF79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1F767-5990-4253-9148-55473909D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845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58005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9504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34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791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083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245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304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38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05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63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- 2019-08-21 18:29:31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need to choose between hydration or taste anymore. Pure water with a hint of pomelo are one with Wilkins Delight. Try it now!
ASC Ref. No. C032P080219W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3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- 2019-08-12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Birthday to our uncompromising, role-model mommy! We wish you a great day with your amazing family as you continue to keep them safe with Wilkins Distilled!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99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8957F-A52C-443A-828B-6301D5164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1825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03B8-F556-4D7E-830D-BF3A6BAC3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D0D48-8791-4C6F-8FF8-EFAF0C027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670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7149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514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505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89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203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28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69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10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52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7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22:13:33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the hydration you need and the delicious taste you want in one drink with Wilkins Delight. Available in Pomelo, Lemon, and Orange flavors. Try it today at http://bit.ly/WilkinsDelight.
ASC Ref. No. C040P072619W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9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22:12:00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gives you the benefit of hydration with a fun hint of orange flavor! Try it today at http://bit.ly/WilkinsDelightOrange!
ASC Ref. No. C039P072619W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6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5E0E1-A806-4ABD-86C3-AC07F4847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26826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8098-4B3F-4019-B94F-C95AE35A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D5A2D-7005-490A-954A-1024CD6A4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463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01338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7057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2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532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06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65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0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690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80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86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22:10:31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is hydration with a hint of fun, fruit flavors! Try Wilkins Delight Lemon today at http://bit.ly/WilkinsDelightLemon!
ASC Ref. No. C042P072619W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2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18:46:00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the hydration you need and the delicious taste you want in one drink with Wilkins Delight. Available in Pomelo, Lemon, and Orange flavors.
ASC Ref. No. C040P072619W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9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2A945-BFB2-4BBC-86EB-60CB5D68A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50594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6875-FA88-4B27-BA95-AA09B8C8C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1D7B1-9F2D-4B1B-9E8B-45C21B773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886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87503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2668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81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009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02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842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302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722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221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4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18:45:28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gives you the benefit of hydration with a fun hint of orange flavor! Try it today!
ASC Ref. No. C039P072619W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12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- 2019-08-07 18:44:35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is hydration with a hint of fun, fruit flavors! Try Wilkins Delight Lemon today!
ASC Ref. No. C042P072619W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6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E17DB-5804-43C1-8252-A76B6EB4F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12098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541E-BC1E-4D87-8370-DD5E8D1A0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6AF9D-CAD1-412E-AB93-0982FB5ED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681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12988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3597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64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21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02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85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924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40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913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46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- 2019-08-02 19:50:27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is hydration with a hint of fun, fruit flavors! Try Wilkins Delight Lemon today!
ASC Ref. No. C042P072619W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5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- 2019-08-02 19:48:00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Delight gives you the benefit of hydration with a fun hint of orange flavor! Try it today!
ASC Ref. No. C039P072619W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11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B45CF-4A65-43A2-B6B5-D8A65C507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52877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F0C3B-47BF-4553-BEA5-9B522CDAB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Wilkins Pure PH Owned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E261D-1B09-4584-A02F-7FD466176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213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07779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4993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23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360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800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144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096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041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659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4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Wilkins Water - 2019-08-01 17:45:00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the hydration you need and the delicious taste you want in one drink with Wilkins Delight. Available in Pomelo, Lemon, and Orange flavors.
ASC Ref. No. C040P072619W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13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F4439-840E-42E2-AF79-07EF51F3A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232259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790</Words>
  <Application>Microsoft Office PowerPoint</Application>
  <PresentationFormat>On-screen Show (4:3)</PresentationFormat>
  <Paragraphs>223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Facebook: Content Performance | Wilkins Pure PH Owned - 1 of 8</vt:lpstr>
      <vt:lpstr>Facebook Facebook: Content Performance | Wilkins Pure PH Owned - 2 of 8</vt:lpstr>
      <vt:lpstr>Facebook Facebook: Content Performance | Wilkins Pure PH Owned - 3 of 8</vt:lpstr>
      <vt:lpstr>Facebook Facebook: Content Performance | Wilkins Pure PH Owned - 4 of 8</vt:lpstr>
      <vt:lpstr>Facebook Facebook: Content Performance | Wilkins Pure PH Owned - 5 of 8</vt:lpstr>
      <vt:lpstr>Facebook Facebook: Content Performance | Wilkins Pure PH Owned - 6 of 8</vt:lpstr>
      <vt:lpstr>Facebook Facebook: Content Performance | Wilkins Pure PH Owned - 7 of 8</vt:lpstr>
      <vt:lpstr>Facebook Facebook: Content Performance | Wilkins Pure PH Owned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Content Performance | Wilkins Pure PH Owned - 1 of 8</dc:title>
  <dc:creator>Frederik Peiniger</dc:creator>
  <cp:lastModifiedBy>Frederik Peiniger</cp:lastModifiedBy>
  <cp:revision>1</cp:revision>
  <dcterms:created xsi:type="dcterms:W3CDTF">2019-09-03T07:40:31Z</dcterms:created>
  <dcterms:modified xsi:type="dcterms:W3CDTF">2019-09-03T07:41:56Z</dcterms:modified>
</cp:coreProperties>
</file>