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61746-0F9B-4D2F-8916-5ADB35578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322EA1-B540-4181-905B-C812DCE485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5102311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41156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768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512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06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77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356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01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- 2019-08-12 16:17:56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More than refreshments, we want to make a difference. We are more than just a beverage company, we are COCA-COLA and so much more. Thank you for inspiring us to #GoBeyondGood.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996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- 2019-08-02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Coca-Cola takes a major step towards a #WorldWithoutWaste, Viva! - the PH’s first eco-bottle made from 100% recycled plastic. We’re going beyond collecting, we’re creating limitless possibilities in every bottle. #GoBeyondGood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6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- 2019-08-11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hope you’re all excited dahil hindi lang puro #feels ang Coke Studio Season 3, punong-puno rin ng bigating OPM stars! Kaya punta na sa #CokeStudioMusicFestival on August 23, Circuit Makati to catch them perform live. #CokeStudioMyFeels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4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- 2019-08-24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Handa na ba kayo sa pagbabalik ng Coke Studio? Dahil this season, pupunuin namin ng #feels ang mga puso at newsfeed n’yo - whether it’s kilig, hugot, o kahit ano pang feels, sure na may kanta ang #CokeStudioMyFeels para d’yan.
Watch out for our episodes on our YouTube channel: youtube.com/CokeStudioPH.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661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63F96-0292-40D8-9D8C-DC7CACB38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992312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7923A-5BE5-471A-BF0A-0BB946531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3A45B4-FFCA-466D-9798-9BF1AA9768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9033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80896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6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722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9727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901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829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81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- 2019-08-24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hope you’re all excited dahil punong-puno ng bigating OPM stars ang Coke Studio Season 3! Ano’ng #feels ang gusto n'yong gawan nila ng kanta? #CokeStudioMyFeels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70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- 2019-08-07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Ito na ang chance mo para manalo ng two tickets to #CokeStudioMusicFestival! All you have to do is follow these three easy steps. Kita-kita tayo on August 23, sa Circuit Makati! Comment below to win tickets!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36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- 2019-08-15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14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- 2019-08-15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Kung may one more chance, bibigyan naman namin kayo ng ONE LAST CHANCE to get FREE #CokeStudioMusicFestival Tickets! To join, follow the steps in the photo.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- 2019-08-11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Nandito na ang Coke Studio Season 3 and we’re bringing you all the #feels! #CokeStudioMyFeels will be all about YOUR stories and YOUR feelings kaya siguradong mapapa- #Ifeltthat ka.  
Kita-kita tayo sa #CokeStudioMusicFestival on August 23 to officially start this season!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270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94546-0A96-4ABE-B619-69AF0EA06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980273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71EE4-63AE-4EE6-A3C7-35695D146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F1354A-C006-4851-B9AE-F28808B0BF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1787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62345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0049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5231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219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113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8079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51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- 2019-08-15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How you’ll react ‘pag nalaman mong P8 pa rin ang SRP ng COCA-COLA. Beat the lowbattrip na with an ice-cold Coke! #KickstartYourAfternoon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51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- 2019-08-19 11:13:53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Paano mo gagawing moment ang tanghalian n’yong adobo? Maglabas ng ice-cold COCA-COLA! #GawinMongMoment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649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- 2019-08-15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Feeling excited over this great line-up at the #CokeStudioMusicFestival?! Talagang season 3 is hitting all the right feels with these OPM superstars! See you all on August 23, 5 PM at Circuit Makati.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189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- 2019-08-11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Nandito na ang #CokeStudioMyFeels artists na magpaparamdam ng sobrang daming #feels this season! Sino kaya ang magiging collab partners at ano’ng #feels ang gusto n'yong gawan nila ng kanta?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- 2019-08-07 09:07:16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Can you guess kung sino ang kasama sa Coke Studio Season 3? Watch out on August 11 pag-reveal ng 15 artists on our FB Page. May feeling kami mayayanig kayo!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14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BC330-C47D-4FA7-A06B-80304A8A0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591375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5F333-50B6-4393-B925-EE80CFDD0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827ADF-8DBC-4040-B821-4EB000F650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7938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51544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2941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0836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261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5622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7913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12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- 2019-08-05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#CokeStudioMusicFestival is happening on August 23! Get your FREE TICKETS para makikanta at makihugot with December Avenue and IV OF SPADES together with the NEW Coke Studio Season 3 artists! Watch out for our giveaway on August 7!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15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- 2019-08-23 21:40:21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Punong-puno ng #feels ang gabing ito! Maraming salamat sa lahat ng nakisaya sa #CokeStudioMusicFestival! In case you missed it, here's a peek at our artists' performances.
Watch out for the first episode of #CokeStudioMyFeels on September 14!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76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- 2019-08-08 17:25:29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FEEL mo na bang kunin ang #CokeStudioMusicFestival Tickets mo? Just present a screenshot of your e-code to any of these participating SM Ticket outlets.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16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- 2019-08-08 13:06:19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I-ready n'yo na ang puso n'yo dahil sobrang daming #feels ang paparating sa 3rd season ng Coke Studio! Abangan ang #CokeStudioMyFeels.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9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- 2019-08-12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Season 3 hits all the right feels with the #CokeStudioMusicFestival. Kita-kita tayo kasama ang favorite n’yong OPM artists like Al James, Clara Benin, Inigo Pascual and more! Ihanda na mga puso n’yo sa August 23!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803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83F57-6365-4AA0-854C-F06895935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960978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09C4D-8911-49CE-BFD6-7164506A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0ADE06-087B-49BA-AE37-29A58638FE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1111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60521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5854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3936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768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476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936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03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- 2019-08-08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Nakalimutan mo na ba siya? Siguradong makakarelate ka sa darating na season ng Coke Studio! Abangan ang #CokeStudioMyFeels.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56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 - 2019-08-23 20:31:02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Everything feels right knowing that the Pop Superstar is here! Welcome @justsarahg to the #CokeStudioMusicFestival stage! https://t.co/cVFYj4eIuL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28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- 2019-08-20 20:16:43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#CokeStudioMusicFestival starts at 5PM with performances from UDD, IV of Spades, Inigo Pascual, and This Band! Be sure to catch them, plus the other artists until 9pm. Kita-kita tayo on Aug. 23!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26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- 2019-08-22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ONE MORE TIME WITH #FEELS! Para all-in ang hugot sa #CokeStudioMusicFestival, please do note these reminders para fun-fun lang tayo bukas sa Circuit Makati!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61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- 2019-08-21 11:01:00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Don't let the rain wash away your FEELS! Remember to BRING A RAINCOAT to the #CokeStudioMusicFestival. Umbrellas are not allowed.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751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- 2019-08-27 12:53:56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Kapag inihaw na manok ang ulam, pwedeng-pwede mo’ng gawing moment ng lambingan with COCA-COLA! #GawinMongMoment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09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FF176-7E38-4CD6-AC07-C665492CF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91085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415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Overall FB, TW, IG: Posts Table | Coca-Cola PH Owned - 1 of 5</vt:lpstr>
      <vt:lpstr>Overall FB, TW, IG: Posts Table | Coca-Cola PH Owned - 2 of 5</vt:lpstr>
      <vt:lpstr>Overall FB, TW, IG: Posts Table | Coca-Cola PH Owned - 3 of 5</vt:lpstr>
      <vt:lpstr>Overall FB, TW, IG: Posts Table | Coca-Cola PH Owned - 4 of 5</vt:lpstr>
      <vt:lpstr>Overall FB, TW, IG: Posts Table | Coca-Cola PH Owned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Coca-Cola PH Owned - 1 of 5</dc:title>
  <dc:creator>Frederik Peiniger</dc:creator>
  <cp:lastModifiedBy>Frederik Peiniger</cp:lastModifiedBy>
  <cp:revision>1</cp:revision>
  <dcterms:created xsi:type="dcterms:W3CDTF">2019-09-03T05:55:17Z</dcterms:created>
  <dcterms:modified xsi:type="dcterms:W3CDTF">2019-09-03T05:56:41Z</dcterms:modified>
</cp:coreProperties>
</file>