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01BD-EEB2-4B74-B655-346CF0C0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Royal PH Owned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47E3F-1310-4061-91C7-015EF6A841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878573"/>
              </p:ext>
            </p:extLst>
          </p:nvPr>
        </p:nvGraphicFramePr>
        <p:xfrm>
          <a:off x="457200" y="1731963"/>
          <a:ext cx="82296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74157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64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425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163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257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757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53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- 2019-07-05 01:00:00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Iba talaga ang kulit na nagagawa ng bold orange taste ng Royal! Grab a bottle now and make more epic kulit moments!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95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RoyalPH - 2019-07-05 01:00:13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Iba talaga ang kulit na nagagawa ng bold orange taste ng Royal! Grab a bottle now and make more epic kulit moments! https://t.co/aFcFWxmPBt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3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RoyalPH - 2019-07-09 01:01:06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Hirap sa #BottleCapChallenge? Kami bahala sa'yo! Tuloy-tuloy lang ang #ROYALEpicSaKulit moments! 💪 https://t.co/77DHi3ECYZ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38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- 2019-07-09 01:01:20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Hirap sa #BottleCapChallenge? Kami bahala sa'yo! Tuloy-tuloy lang ang #ROYALEpicSaKulit moments!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92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Soda Orange - 2019-07-02 02:00:00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OMG! Ito na ang panahon ng pagbabalik eskwela.
Mag-enjoy sa pag-aaral kasama ang Fruit Soda Orange. 
#FruitSodaOrange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510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05947-53F7-4401-945C-F63F24C28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91918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A0B6A-C0BD-4950-B0F3-C506C350F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Royal PH Owned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9F84B1-8919-4B6E-B1C3-0CA9F3E21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161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2371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738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859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875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8175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0699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61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Soda Orange - 2019-07-04 02:00:01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Natapos mo ung inuutos sayo ng nanay mo! Success mo ‘yon! Mag-celebrate ka with Fruit Soda Orange!
#FruitSodaOrange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4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Soda Orange - 2019-07-18 03:07:26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Ang sarap manuod ng favorite mong TV show sa mga ganitong panahon.
Isabay mo ang Fruit Soda Orange sa TV time mo!
#FruitSodaOrange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63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Soda Orange - 2019-07-01 02:00:00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Laging masaya ang larong bata. Enjoy-in mo na habang bata ka pa.
Para mas masaya, sabayan mo na ng Fruit Soda Orange.
#FruitSodaOrange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77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Soda Orange - 2019-07-03 02:00:00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It’s time to learn and play in school.
I-share mo na ang Fruit Soda Orange, at simulan ang bagong friendship with your classmates! 
#FruitSodaOrange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81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8064B-6768-4C54-BCE3-D3B5620EC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839333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70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FB, TW, IG: Posts Table | Royal PH Owned - 1 of 2</vt:lpstr>
      <vt:lpstr>Overall FB, TW, IG: Posts Table | Royal PH Owned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Royal PH Owned - 1 of 2</dc:title>
  <dc:creator>Frederik Peiniger</dc:creator>
  <cp:lastModifiedBy>Frederik Peiniger</cp:lastModifiedBy>
  <cp:revision>1</cp:revision>
  <dcterms:created xsi:type="dcterms:W3CDTF">2019-08-05T05:40:11Z</dcterms:created>
  <dcterms:modified xsi:type="dcterms:W3CDTF">2019-08-05T05:40:30Z</dcterms:modified>
</cp:coreProperties>
</file>