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24DE-4EFE-4E98-8AB4-A241EC37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6119D-65AE-4AD5-9BA8-91080670E0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872405"/>
              </p:ext>
            </p:extLst>
          </p:nvPr>
        </p:nvGraphicFramePr>
        <p:xfrm>
          <a:off x="457200" y="1731963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645637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8352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95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2279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889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547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35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0483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622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15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- 2019-07-03 07:44:35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Sayang ang time sa computer shop kung magpapatalo ka lang sa init na nakaka lowbattrip! Have an ice-cold COCA-COLA to #KickstartYourAfternoon.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54666046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43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- 2019-07-20 03:00:00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Kahit ano’ng ihahain ngayong tanghalian, #GawinMongMoment with Coke! Siguradong magiging mas masarap at  masaya ang kainan.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43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89462-3126-403A-8051-DCE4F8AFE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07473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A7E3-1DCB-49E1-88F0-A9432A86A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94A16A-6A75-45F3-B71E-6CE55C711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623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061663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5012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671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560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0905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1988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45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448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478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44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- 2019-07-20 03:00:00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simpleng ulam, #GawinMongMoment with Coke para mas lalong sumaya at sumarap ang tanghalian.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4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- 2019-07-20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bale kung mabilisang pagkain, maglabas lang ng Coke tuwing hapunan, at #GawinMongMoment para lumabas din ang kamustahan!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705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580A6-1B40-4B13-B135-54E489970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39865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5857-2DFA-4523-8A0F-5A272DDFE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2A8F11-53BD-4733-BCD2-91B25EA55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833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508339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3186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590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23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885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971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1060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737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60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75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- 2019-07-20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bale kung simple ang hapunan. Bagayan lang ang ulam with an ice-cold Coke, bubuhos din ang sarap ng mahabang kwentuhan! #GawinMongMoment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4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- 2019-07-24 03:59:17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Kahit ano’ng ihahain ngayong tanghalian, #GawinMongMoment with Coke! Siguradong magiging mas masarap at  masaya ang kainan.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775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64B0D-058C-4C55-B45F-1C33043A8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66829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62094-FD74-4D23-85CF-79AE0ED5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11728-2E28-4D07-A487-70F61AF685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721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73582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5598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136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443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2506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58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9284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983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732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86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- 2019-07-24 04:00:22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simpleng ulam, #GawinMongMoment with Coke para mas lalong sumaya at sumarap ang tanghalian.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5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- 2019-07-24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bale kung simple ang hapunan. Bagayan lang ang ulam with an ice-cold Coke, bubuhos din ang sarap ng mahabang kwentuhan! #GawinMongMoment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187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5B0E0-592A-4F31-B095-65A389E65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966729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66088-E587-4C88-8E9E-31F34F29F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Coca-Cola PH Owned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BE8EF6-213E-46C6-A475-13D4B73200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863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6493909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394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556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877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573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041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4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872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533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42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- 2019-07-24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 bale kung mabilisang pagkain, maglabas lang ng Coke tuwing hapunan, at #GawinMongMoment para lumabas din ang kamustahan!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4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967C2-EB83-49CA-AD61-6E7C58C89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30819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447</Words>
  <Application>Microsoft Office PowerPoint</Application>
  <PresentationFormat>On-screen Show (4:3)</PresentationFormat>
  <Paragraphs>136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Facebook: Content Performance | Coca-Cola PH Owned - 1 of 5</vt:lpstr>
      <vt:lpstr>Facebook Facebook: Content Performance | Coca-Cola PH Owned - 2 of 5</vt:lpstr>
      <vt:lpstr>Facebook Facebook: Content Performance | Coca-Cola PH Owned - 3 of 5</vt:lpstr>
      <vt:lpstr>Facebook Facebook: Content Performance | Coca-Cola PH Owned - 4 of 5</vt:lpstr>
      <vt:lpstr>Facebook Facebook: Content Performance | Coca-Cola PH Owned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Facebook: Content Performance | Coca-Cola PH Owned - 1 of 5</dc:title>
  <dc:creator>Frederik Peiniger</dc:creator>
  <cp:lastModifiedBy>Frederik Peiniger</cp:lastModifiedBy>
  <cp:revision>1</cp:revision>
  <dcterms:created xsi:type="dcterms:W3CDTF">2019-08-02T13:20:23Z</dcterms:created>
  <dcterms:modified xsi:type="dcterms:W3CDTF">2019-08-02T13:21:05Z</dcterms:modified>
</cp:coreProperties>
</file>