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CC15-55D5-418D-8612-E114D813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B3453-565E-4127-9F66-74817CCBA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225693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15715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6030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381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174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02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977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34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84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60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1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mabilisang pagkain, maglabas lang ng Coke tuwing hapunan, at #GawinMongMoment para lumabas din ang kamustahan!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4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simple ang hapunan. Bagayan lang ang ulam with an ice-cold Coke, bubuhos din ang sarap ng mahabang kwentuhan!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84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5403-8827-4181-B0DB-ACD30E2BE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64385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0E0D-C0F5-435F-93D0-DE63754F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44A7B-89BE-4EE4-9E9A-C9504B186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24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49582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557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829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86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34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07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15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216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99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7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04:00:22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simpleng ulam, #GawinMongMoment with Coke para mas lalong sumaya at sumarap ang tanghalian.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1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03:59:17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ano’ng ihahain ngayong tanghalian, #GawinMongMoment with Coke! Siguradong magiging mas masarap at  masaya ang kainan.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74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C8430-21D1-4D1B-A927-02DE2FBF7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9980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643BF-4AF2-4BB4-984B-2D27B6FA6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F7FEF-6D1D-4225-9C22-F01A08DB9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46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701120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6934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47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108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3293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072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8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3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78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6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mabilisang pagkain, maglabas lang ng Coke tuwing hapunan, at #GawinMongMoment para lumabas din ang kamustahan!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0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simple ang hapunan. Bagayan lang ang ulam with an ice-cold Coke, bubuhos din ang sarap ng mahabang kwentuhan!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4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9D988-3FEF-4BD2-B923-D83D4F958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39914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A4D58-1812-43E8-9E72-4DBB986F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556BB-19AE-4AE6-887F-26883BDB5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512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10840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5816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997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253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09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07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39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12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49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18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ano’ng ihahain ngayong tanghalian, #GawinMongMoment with Coke! Siguradong magiging mas masarap at  masaya ang kainan.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2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simpleng ulam, #GawinMongMoment with Coke para mas lalong sumaya at sumarap ang tanghalian.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616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26128-BBB3-4AB1-B8A3-83C3702B5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98197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72987-967F-449E-814A-1E4C64BE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5D66B-12F9-43BF-BB1A-06A8A9239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52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80388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666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945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984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80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57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01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715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608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19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- 2019-07-03 07:44:35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Sayang ang time sa computer shop kung magpapatalo ka lang sa init na nakaka lowbattrip! Have an ice-cold COCA-COLA to #KickstartYourAfternoon.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07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269C9-6EF6-4C76-93B0-5FC808199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261860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136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Facebook: Content Performance | Coca-Cola PH Owned - 1 of 5</vt:lpstr>
      <vt:lpstr>Facebook Facebook: Content Performance | Coca-Cola PH Owned - 2 of 5</vt:lpstr>
      <vt:lpstr>Facebook Facebook: Content Performance | Coca-Cola PH Owned - 3 of 5</vt:lpstr>
      <vt:lpstr>Facebook Facebook: Content Performance | Coca-Cola PH Owned - 4 of 5</vt:lpstr>
      <vt:lpstr>Facebook Facebook: Content Performance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Content Performance | Coca-Cola PH Owned - 1 of 5</dc:title>
  <dc:creator>Frederik Peiniger</dc:creator>
  <cp:lastModifiedBy>Frederik Peiniger</cp:lastModifiedBy>
  <cp:revision>1</cp:revision>
  <dcterms:created xsi:type="dcterms:W3CDTF">2019-08-02T13:12:11Z</dcterms:created>
  <dcterms:modified xsi:type="dcterms:W3CDTF">2019-08-02T13:12:52Z</dcterms:modified>
</cp:coreProperties>
</file>