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1AFAE-E127-461F-9538-B3505D3C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A6655C-0418-46F3-B630-340BAAAB4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471662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5189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065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747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5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04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690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7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 - 2019-06-21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Bored? Isa lang sagot diyan! Magkulitan with Royal and your barkada! Here's a kulit-starter: Take your own Royal Perspective shot and show us in the comments.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04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 - 2019-06-11 06:23:25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Paano gawing mas makulit ang snack time? Simple lang! Grab your barkada, a bottle of Royal, and play Tic-Snack-Toe! O, kaya ba ng 'kada mo yan?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00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 - 2019-06-28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O, kaya ba ng ‘kada mo yan? With Royal, unleash your kulit and shake it up for more epic moments! Ipakita mo sa comments!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14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 - 2019-06-14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hah! Ilabas ang kulit with Royal and make your snack time more epic! How do you unleash your kulit? Tell us in the comments!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RoyalPH - 2019-06-11 07:37:01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Paano gawing mas makulit ang snack time? Simple lang! Grab your barkada, a bottle of Royal, and play Tic-Snack-Toe! O, kaya ba ng 'kada mo yan? https://t.co/RWxabyyPmz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55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RoyalPH - 2019-06-04 02:49:17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Woaaah! Kaya mo ba yun?! Unleash your kulit with Royal for more epic break times! https://t.co/K3ymeKgQ4F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00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D789B-7B1A-4DE6-8B93-236B30AC9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705659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DD7A8-05D6-4F15-8450-7D06844D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7B629-F131-4730-9BEB-F392CEDB00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485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26952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466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024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275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1778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57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40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RoyalPH - 2019-06-21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Bored? Isa lang sagot diyan! Magkulitan with Royal and your barkada! Here's a kulit-starter: Take your own Royal Perspective shot! https://t.co/1M7TINOnOf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RoyalPH - 2019-06-14 01:00:08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hah! Ilabas ang kulit with Royal and make your snack time more epic! How do you unleash your kulit? https://t.co/j61UUirGXo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6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 - 2019-06-16 00:00:00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Instead of a candle light dinner, how about a Royal-lit snack time with dad? Tipid na, solid pa ang bonding! Gawing Epic sa Sarap, Epic sa Kulit ang kahit anong celebration with ROYAL Tru-Orange! Happy Father's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02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RoyalPH - 2019-06-16 00:00:15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Instead of a candle light dinner, how about a Royal-lit snack time with dad? Tipid na, solid pa ang bonding! Gawing Epic sa Sarap, Epic sa Kulit ang kahit anong celebration with ROYAL Tru-Orange! Happy Father's Day! https://t.co/ENPfuuXJGc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RoyalPH - 2019-06-28 01:00:12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O, kaya ba ng ‘kada mo yan? With Royal, unleash your kulit and shake it up for more epic moments! https://t.co/7Wt21IbHbC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719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1B600-0B50-4E97-A307-3D5406571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890932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176</Words>
  <Application>Microsoft Office PowerPoint</Application>
  <PresentationFormat>On-screen Show (4:3)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FB, TW, IG: Posts Table | Royal PH Owned - 1 of 2</vt:lpstr>
      <vt:lpstr>Overall FB, TW, IG: Posts Table | Royal PH Owned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Royal PH Owned - 1 of 2</dc:title>
  <dc:creator>Frederik Peiniger</dc:creator>
  <cp:lastModifiedBy>Frederik Peiniger</cp:lastModifiedBy>
  <cp:revision>1</cp:revision>
  <dcterms:created xsi:type="dcterms:W3CDTF">2019-07-04T11:16:51Z</dcterms:created>
  <dcterms:modified xsi:type="dcterms:W3CDTF">2019-07-04T11:17:14Z</dcterms:modified>
</cp:coreProperties>
</file>