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4DB66-EF15-48EB-9A90-47737BF69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Wilkins Delight PH Owned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8E003D-F371-42B2-A8CC-41594FCD05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1611187"/>
              </p:ext>
            </p:extLst>
          </p:nvPr>
        </p:nvGraphicFramePr>
        <p:xfrm>
          <a:off x="457200" y="1731963"/>
          <a:ext cx="82296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38590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8969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8889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0723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0307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4433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371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Wilkins Water - 2019-06-04 10:04:16 </a:t>
                      </a:r>
                      <a:r>
                        <a:rPr lang="en-US" sz="1000"/>
                        <a:t> 
 Thirsty for something new? Experience the range of Wilkins today! Click here for trusted water brand for your changing needs.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030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Wilkins Water - 2019-06-29 00:00:00 </a:t>
                      </a:r>
                      <a:r>
                        <a:rPr lang="en-US" sz="1000"/>
                        <a:t> 
 Happy Birthday to Supermom, Iya Villania! May you continue to be an inspiration for all uncompromising mothers as you keep your family safe and healthy with Wilkins Distilled!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794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A97BD4-D187-4C9D-94CC-7C8A856BF5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5538122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FB, TW, IG: Posts Table | Wilkins Delight PH Owned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FB, TW, IG: Posts Table | Wilkins Delight PH Owned</dc:title>
  <dc:creator>Frederik Peiniger</dc:creator>
  <cp:lastModifiedBy>Frederik Peiniger</cp:lastModifiedBy>
  <cp:revision>1</cp:revision>
  <dcterms:created xsi:type="dcterms:W3CDTF">2019-07-03T07:15:48Z</dcterms:created>
  <dcterms:modified xsi:type="dcterms:W3CDTF">2019-07-03T07:15:54Z</dcterms:modified>
</cp:coreProperties>
</file>