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7FA5-46F4-4D82-A0E6-7DC3CEFCFD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Wilkins Water Advocacy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894BC-BA8C-48B1-ADD6-C3BBBB8ECF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Leo Burnett (former: Ogilvy &amp; Mather Philippines Inc.)</a:t>
            </a:r>
          </a:p>
        </p:txBody>
      </p:sp>
    </p:spTree>
    <p:extLst>
      <p:ext uri="{BB962C8B-B14F-4D97-AF65-F5344CB8AC3E}">
        <p14:creationId xmlns:p14="http://schemas.microsoft.com/office/powerpoint/2010/main" val="36850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2A3B7-1A67-4D60-A0F1-885CAD052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Wilkins Pure Philippines Advocacy Score Table | Wilkins Pure Philippines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853EA-8E3E-4C42-8F9A-6556652889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83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66542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531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466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388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488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16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77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30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515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Distributions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FB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IG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FB Dist.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 Dist.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2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Absolute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Absolute Distilled Drinking Water (facebook), Absolute Water (twitter)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52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Aquafina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Aquafina Philippines (facebook), aquafinaph (instagram), Aquafina Philippines (twitter)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7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Natures Spring Water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Nature's Spring Water (facebook), naturespring_official (instagram)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61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 Purified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SIP Purified Water (facebook), SIP Purified Water (twitter)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86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Summit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Summit Water (facebook), Summit Water (twitter)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65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WilkinsPH (twitter), Wilkins Water (facebook), wilkinsph (WilkinsPH) (instagram)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73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A47D2-E908-4794-B7B7-6FB71C1E6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20594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A8B6-3D94-4C36-A1EC-2BA0E0AA2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Wilkins Pure Philippines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969FF-15AA-4A99-B4C3-913066258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985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04814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679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930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767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960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00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233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744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8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- 2019-06-23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Sparkling Water bring a splash of color to this rainy season!
#SparklyCravings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3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SIP Purified Water - 2019-06-09 00:28:07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Oo nga naman.. 🌈
Happy Pride Month!
#ChangingLabels
#SipKaMuna
#MainebowOnSIP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9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- 2019-06-04 10:04:16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Thirsty for something new? Experience the range of Wilkins today! Click here for trusted water brand for your changing needs.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SIP Purified Water - 2019-06-01 08:45:41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Balik-Eskwela!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18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Summit Water - 2019-06-19 04:00:02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rainy season may be just around the corner but there are still sunny days for us to #GoOutGetMore! Take us with you in your next outdoor adventure and share with us your most creative snapshots of you being active and exploring! #ThirstForMore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617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C09E7-7AAB-4688-A670-8AE718B7A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794712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6E216-09F4-4481-9842-A9756D69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Wilkins Pure Philippines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D6055-231B-41B6-8B12-8BF3676F36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449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1378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635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229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397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68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247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719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69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72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- 2019-06-02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What’s your go to flavor for satisfying your #SparklyCravings?
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42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- 2019-06-26 11:00:23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Pwedeng favorite subject mo ito o pinaka-ayaw! Mahuhulaan niyo kaya ang mystery word natin from the symbols given? Let us know your answers! #NaturesSpring!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44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- 2019-06-05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Let’s see how fast you can count! How many #NaturesSpring bottles can you see? Let us know in the comments below.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9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SIP Purified Water - 2019-06-02 21:37:43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SOMETHING COLORFUL IS ABOUT TO COME OUT.
#SipKaMuna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3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SIP Purified Water - 2019-06-13 13:46:26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Hey Kween! Get yours now! @711ph 🌈
#ChangingLabels
#SipKaMuna
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841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FF043-F275-4A3C-B222-B1B5A72A5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41429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18C2-6498-4236-99FE-BAA0E71BA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Wilkins Pure Philippines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D8053-D86A-4EBA-B8F4-7E37D0C00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546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7941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710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443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2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604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413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990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85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3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- 2019-06-09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Sparkling Water bring a splash of color to this rainy season!
#SparklyCravings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3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- 2019-06-07 11:00:09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Enjoy your Friday with a smile and a bottle of Nature’s Spring Purified Drinking Water!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9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- 2019-06-14 11:00:16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Father’s Day na sa Sunday! Let’s thank our fathers for all that they have done for us.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34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Absolute Distilled Drinking Water - 2019-06-10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More choices for the family, more #PureLove. Available in all supermarkets and groceries nationwide!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4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- 2019-06-19 11:00:16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Dahil official back-to-school season na, kailangan na natin magreview ng ating mga subjects! Can you spot the subjects hidden in this photo? Comment it down below! :D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6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- 2019-06-21 11:00:38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Worry less about the scorching heat when you got Nature’s Spring Purified Drinking Water to keep you hydrated!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73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263F1-7FAD-4BE0-A263-11E7BBC9C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74530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65BC5-E8EC-43E2-87BF-A7EBA0EB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Wilkins Pure Philippines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AAA87-1FD2-4627-BFD3-A49F90C10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28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5278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698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41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52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029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560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675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188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7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- 2019-06-12 11:00:04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Ang isa sa pinaka-importanteng araw sa kasaysayan ng Pilipinas, kung saan nakamit natin ang ating kalayaan. Happy Independence Day from #NaturesSpring!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15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- 2019-06-28 11:00:05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Rain or shine man, hinding-hindi ka iiwan ng Nature’s Spring Purified Drinking Water!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64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- 2019-06-08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Add a little tropical flavor to your day with Pineapple flavored Sparkling Water
#SparklyCravings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6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- 2019-06-30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Bringing satisfaction to your #SparklyCravings with every sip!
#SparklyCravings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977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8B531-6606-413A-A249-11FF76B3E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063400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F44E-D65D-4A77-8C1C-04DC2E08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Wilkins Pure Philippines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84503-7AB2-4533-9A8F-69BA8D3A8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393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602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14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344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023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32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331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2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913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49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SIP Purified Water - 2019-06-07 02:58:47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Sip ka muna with flying colors!
Limited Edition SIP Purified Water LGBTQIA+ bottles are OUT!
#ChangingLabels
#SipKaMuna
#MainbowOnSIP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0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- 2019-06-16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greet your dad a Happy Father’s Day yet?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71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- 2019-06-23 02:00:29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Masarap na pinya at Nature’s Spring Purified Drinking Water ang kasama mo sa selebrasyon ng Piña Festival 2019 sa Ormoc City, Leyte! #Flavorfulfest2019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9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SIP Purified Water - 2019-06-17 01:36:05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9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Nature's Spring Water - 2019-06-10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positive outlook is a good ingredient to start a happier week. :) #NaturesSpring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849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32615-9101-4CC7-ACCE-32D71302B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1318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46DE-7D5C-4A57-A168-199BD9C1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0595F-C03C-477E-923D-612B0B088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324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90716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314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89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06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489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579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34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- 2019-06-04 10:04:16 </a:t>
                      </a:r>
                      <a:r>
                        <a:rPr lang="en-US" sz="1000"/>
                        <a:t> 
 Thirsty for something new? Experience the range of Wilkins today! Click here for trusted water brand for your changing needs.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44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- 2019-06-29 00:00:00 </a:t>
                      </a:r>
                      <a:r>
                        <a:rPr lang="en-US" sz="1000"/>
                        <a:t> 
 Happy Birthday to Supermom, Iya Villania! May you continue to be an inspiration for all uncompromising mothers as you keep your family safe and healthy with Wilkins Distilled!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176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8D4D7-FB9C-45E3-8409-C28736F4A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781246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07F0-926C-4D20-BFA7-0E2F6ABF3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Wilkins Pure Philippines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8FB43-99CE-4517-B58A-26D073B3A0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457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87042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9684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3033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0534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6720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7454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0836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541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7190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2128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2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Nature's Spring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Wilkins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7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Absolute Distilled Drinking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4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Summit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6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 Purified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6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Aquafina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642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87575-0BF2-4344-86CF-75E8CEB41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66216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69BC3-CF2D-446F-BBAD-EF894B3DA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Wilkins Pure Philippines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68879-5E47-4EC3-A29E-7A257B272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72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5011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995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58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2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917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624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831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012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024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040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05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937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886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706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8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@SipPurified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3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@AbsoluteH2O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8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@SummitWaterPH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@WilkinsPH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1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@aquafinaph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748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3D3A-5910-43AB-B813-6613F4ACF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986197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13CD8-B0F7-4922-A084-F7F57710E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Wilkins Pure Philippines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9DC82-E674-49B5-9C70-58F4E9467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414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60070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74429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51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355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380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1423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359344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89095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90413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564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4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naturespring_official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8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aquafinaph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06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wilkinsph (WilkinsPH)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87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69B67-EC93-4024-8847-68C35C982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5473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1076</Words>
  <Application>Microsoft Office PowerPoint</Application>
  <PresentationFormat>On-screen Show (4:3)</PresentationFormat>
  <Paragraphs>537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Wilkins Water Advocacy Dashboard</vt:lpstr>
      <vt:lpstr>Overall Wilkins Pure Philippines Advocacy Score Table | Wilkins Pure Philippines</vt:lpstr>
      <vt:lpstr>Facebook Own Posts Table | Wilkins Pure Philippines - 1 of 5</vt:lpstr>
      <vt:lpstr>Facebook Own Posts Table | Wilkins Pure Philippines - 2 of 5</vt:lpstr>
      <vt:lpstr>Facebook Own Posts Table | Wilkins Pure Philippines - 3 of 5</vt:lpstr>
      <vt:lpstr>Facebook Own Posts Table | Wilkins Pure Philippines - 4 of 5</vt:lpstr>
      <vt:lpstr>Facebook Own Posts Table | Wilkins Pure Philippines - 5 of 5</vt:lpstr>
      <vt:lpstr>Overall FB, TW, IG: Posts Table | Wilkins Delight PH Owned</vt:lpstr>
      <vt:lpstr>Facebook Key Metrics Table | Wilkins Pure Philippines</vt:lpstr>
      <vt:lpstr>Twitter Key Metrics Table | Wilkins Pure Philippines</vt:lpstr>
      <vt:lpstr>Instagram Key Metrics Table | Wilkins Pure Philippines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Wilkins Water Advocacy Dashboard</dc:title>
  <dc:creator>Frederik Peiniger</dc:creator>
  <cp:lastModifiedBy>Frederik Peiniger</cp:lastModifiedBy>
  <cp:revision>1</cp:revision>
  <dcterms:created xsi:type="dcterms:W3CDTF">2019-07-03T06:56:12Z</dcterms:created>
  <dcterms:modified xsi:type="dcterms:W3CDTF">2019-07-03T06:57:11Z</dcterms:modified>
</cp:coreProperties>
</file>