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7CE5D-8DEF-4E85-8305-496FB2ED7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FB, TW, IG: Posts Table | Thunder PH Owned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C0C01B-EE78-43D6-859D-AC712127E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6620652"/>
              </p:ext>
            </p:extLst>
          </p:nvPr>
        </p:nvGraphicFramePr>
        <p:xfrm>
          <a:off x="457200" y="1731963"/>
          <a:ext cx="822960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67696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2889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9724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229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3553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86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Reactions/Likes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Comments/Replies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Shares/Retweets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0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- 2019-06-03 01:00:01 </a:t>
                      </a:r>
                      <a:r>
                        <a:rPr lang="en-US" sz="1000"/>
                        <a:t> 
 Super antok kahit super dami pang gagawin? I-Thunder mo na yan! Ito ang super soda na may super sa sipa at super refreshing sa sarap! Available in your nearest supermarket and convenience stores nationwide. #FeelTheThunder
ASC REF CODE: C142P052219T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2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- 2019-06-16 00:01:00 </a:t>
                      </a:r>
                      <a:r>
                        <a:rPr lang="en-US" sz="1000"/>
                        <a:t> 
 Sa mga tatay na super tiyaga at super tatag, Happy Father’s Day! Saludo kami sainyo. Keep on being super sa bahay man o sa trabaho with Thunder Super Soda. Super sa sipa, super sa sarap! #FeelTheThunder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98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Thunder Super Soda - 2019-06-12 01:26:55 </a:t>
                      </a:r>
                      <a:r>
                        <a:rPr lang="en-US" sz="1000"/>
                        <a:t> 
 Makakalaya ka na sa pagod at antok sa super sa sipa, super sa sarap na Thunder Super Soda! Available in your nearest suking tindahan for only 13 Pesos SRP. #FeelTheThunder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040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7FCA5-DD44-4EFC-B468-EF932B745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555658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</Words>
  <Application>Microsoft Office PowerPoint</Application>
  <PresentationFormat>On-screen Show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FB, TW, IG: Posts Table | Thunder PH Owned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FB, TW, IG: Posts Table | Thunder PH Owned</dc:title>
  <dc:creator>Frederik Peiniger</dc:creator>
  <cp:lastModifiedBy>Frederik Peiniger</cp:lastModifiedBy>
  <cp:revision>1</cp:revision>
  <dcterms:created xsi:type="dcterms:W3CDTF">2019-07-02T02:00:54Z</dcterms:created>
  <dcterms:modified xsi:type="dcterms:W3CDTF">2019-07-02T02:01:02Z</dcterms:modified>
</cp:coreProperties>
</file>