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AA4A6-80E7-4F43-A5AB-82BF156DD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Wilkins Delight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005221-7DF2-473E-AF28-53F393ADBF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438644"/>
              </p:ext>
            </p:extLst>
          </p:nvPr>
        </p:nvGraphicFramePr>
        <p:xfrm>
          <a:off x="457200" y="1731963"/>
          <a:ext cx="8229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1607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513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334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123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18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35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86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- 2019-05-31 11:40:39 </a:t>
                      </a:r>
                      <a:r>
                        <a:rPr lang="en-US" sz="1000"/>
                        <a:t> 
 We’re making a splash with our full range of water. Experience Wilkins, the trusted water brand to keep up with your changing needs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94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- 2019-05-31 01:04:10 </a:t>
                      </a:r>
                      <a:r>
                        <a:rPr lang="en-US" sz="1000"/>
                        <a:t> 
 Your needs can change in a click. Now, your water can, too. Click to experience the full range of Wilkins for your changing needs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- 2019-05-11 23:00:00 </a:t>
                      </a:r>
                      <a:r>
                        <a:rPr lang="en-US" sz="1000"/>
                        <a:t> 
 Nothing beats a mother's protection. With you, we always feel safe. Happy Mother's Day! ♥️💐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6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- 2019-05-02 13:13:47 </a:t>
                      </a:r>
                      <a:r>
                        <a:rPr lang="en-US" sz="1000"/>
                        <a:t> 
 There’s more to WILKINS than meets the eye. Now there’s plenty of options from the water brand you can trust for your changing needs.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99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1F008-9072-421C-8DB0-C2FADCC12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231824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Wilkins Delight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Wilkins Delight PH Owned</dc:title>
  <dc:creator>Frederik Peiniger</dc:creator>
  <cp:lastModifiedBy>Frederik Peiniger</cp:lastModifiedBy>
  <cp:revision>1</cp:revision>
  <dcterms:created xsi:type="dcterms:W3CDTF">2019-06-10T05:29:45Z</dcterms:created>
  <dcterms:modified xsi:type="dcterms:W3CDTF">2019-06-10T05:29:52Z</dcterms:modified>
</cp:coreProperties>
</file>