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E75A-75AD-4DB7-ADDD-6AA80239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18D73-E928-4842-88EF-2D358FB8B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582196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7765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869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532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205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03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72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0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02:27:37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02:27:05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12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- 2019-05-28 02:04:35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Hindi pa tapos ang summer, kaya we’re giving you an exciting way to beat the lowbattrip!
Drop by the Market Market grounds on Thursday, May 30, to enjoy a special summer event with COCA-COLA. Fun starts from 9AM to 9PM, with a cool surprise to #KickstartYourAfternoon from 2PM – 5PM. Punta ka na at ang buong barkada to know what this is!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4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is where you can chill with @vivoree this afternoon at Market! Market! O, diba sobrang cool! ♥️ #KickstartYourAfternoon https://t.co/gsJK0Zo5Gm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84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03:47:42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@vivoree: Samahan n’yo po ako tomorrow sa Market! Market! And let’s #KickstartYourAfternoon with COCA-COLA! https://t.co/yrJFx1mWSf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79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First time voters get a FREE Coke after they vote on May 13! Just show your voter’s ink at the Coke Ink Up, Drink Up vendo at the Bel-Air Covered Court!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0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790AF-3247-47FF-AEC4-C0D90A856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382483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97601-979E-4BD1-95F8-17B72A6D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A9A0E-3AC1-4AC6-B0EA-CB7508D8C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918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6813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4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53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652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045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638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8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- 2019-05-11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Let's treat our moms like it's Mother's Day everyday! Buksan na ang ice-cold COCA-COLA at magcelebrate kasama ang buong pamilya. Happy Mother's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6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- 2019-05-06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#KickstartYourAfternoon with your favorite drink, an ice-cold COCA-COLA! Perfect for #NationalBeverageDay at kahit anong araw pa!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09:10:42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to chill, feel the breeze, and beat the lowbattrip with hashtag_mccoydl, riva, vivoree, and heavenperalejo! Grab a FREE bottle of COCA-COLA here at Market! Market! 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4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@hashtag_mccoydl: Talunin ang lowbattrip n'iyo ngayong araw! Daan na sa Market! Market! para makakuha ng malamig na COCA-COLA! #Kickstar…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3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Curious about the Coke Ink Up, Drink Up vendo? After you vote at the Brgy. Bel-Air Covered Court, just show your ink to get a FREE Coke! Check out how it works below!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6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92733-5F9B-4640-93C0-E19B440B2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83800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ED4F9-B3E6-42C0-ACBF-7F1DE5DD1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C9405-ABA4-4856-848F-43B565EC4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016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51495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456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15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04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426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07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2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- 2019-05-14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Here’s to everyone who exercised their right to vote! Thank you for visiting the Coke Ink Up, Drink Up vendo! Your photos will be up on COCA-COLA PH’s Facebook page soon, so watch out! #CokeInkUpDrinkUp—Refreshing today. Uplifting tomorrow.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5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08:58:38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 can still drop by and get a free COCA-COLA here at Market! Market! @RivaQuenery_ is here!! ♥️  #KickstartYourAfternoon https://t.co/KMTWkOTj9V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4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08:04:43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RT @hperalejo: Tara let’s all beat the lowbattrip this afternoon! We’ll be giving away ice-cold COCA-COLA sa Market!Market! #KickstartYourA…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6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- 2019-05-06 08:08:58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Na-miss mo ba ang hottest gig this summer? Here's a closer look at what happened during the #CokeStudioSummerConcert last April 25 sa Mall of Asia Arena! Thank you for supporting #CokeStudioPH. Magkita-kita muli tayo sa Season 3!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42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- 2019-05-30 09:37:41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Thank you to everyone who joined us earlier! We're still at Market! Market! to help you beat the lowbattrip. Tara na sa aming chill lounge and get a FREE ice-cold COCA-COLA!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44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519D4-67AC-4E2C-A5AC-1417B48A2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34695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254F-DC60-4AC9-8358-3A4BA0A2F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B7712-FF48-4983-9BA5-A8087A4FC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91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4238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771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75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285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628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029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8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03:47:09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Mamimigay kami ng FREE COCA-COLA mamaya sa Market! Market! to help beat the lowbattrip. Kita-kita tayo at 2PM. #KickstartYourAfternoon! https://t.co/DpPSLEklMg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9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- 2019-05-30 07:20:14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Beat the lowbattrip with @hperalejo! Get your free COCA-COLA here at Market! Market! now! #KickstartYourAfternoon https://t.co/3PAsNJEYTx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4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- 2019-05-08 12:38:03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 that May 8 is #NationalCocaColaDay? 
Sana ay di kayo na-lowbattrip ngayon dahil there's an ice-cold COCA-COLA to help you share happiness today and every day! Cheers to celebrating 133 years!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76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- 2019-05-12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Are you a first time voter? Here’s a step-by-step guide on how to stay refreshed! Look out for the Coke Ink Up, Drink Up vendo at the Bel-Air Covered Court on May 13!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9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- 2019-05-08 12:39:51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 that May 8 is #NationalCocaColaDay? 
Sana ay di kayo na-lowbattrip ngayon dahil there's an ice-cold COCA-COLA to help you share happiness today and every day! Cheers to celebrating 133 years!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7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83AE3-F988-46AA-AA74-C6B51FCF9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08841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04E3-36B1-4F0B-AC29-1C5D19E51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A3EC4-AF17-4899-BFCE-2EF2C9F0A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91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3752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366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281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831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58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138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05:51:45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Makisaya with us and beat the lowbattrip here at Market! Market! Join us for some cool surprises this afternoon.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2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- 2019-05-30 09:12:02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Check out the prizes we're giving away this afternoon! Did you grab a COCA-COLA at the chill lounge? 😊 #KickstartYourAfternoon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1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- 2019-05-16 03:10:53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Salute to those who went out, lined up, and exercised their right to vote during the 2019 National Elections despite the heat! Here's a refreshing, uplifting experience for all first time voters. #CokeInkUpDrinkUp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1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- 2019-05-30 04:07:04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the best day to beat the lowbattrip! Tara na sa Market! Market! and #KickstartYourAfternoon with a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22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27137-7E02-412C-8C07-126073AE7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120248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444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Overall FB, TW, IG: Posts Table | Coca-Cola PH Owned - 1 of 5</vt:lpstr>
      <vt:lpstr>Overall FB, TW, IG: Posts Table | Coca-Cola PH Owned - 2 of 5</vt:lpstr>
      <vt:lpstr>Overall FB, TW, IG: Posts Table | Coca-Cola PH Owned - 3 of 5</vt:lpstr>
      <vt:lpstr>Overall FB, TW, IG: Posts Table | Coca-Cola PH Owned - 4 of 5</vt:lpstr>
      <vt:lpstr>Overall FB, TW, IG: Posts Table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5</dc:title>
  <dc:creator>Frederik Peiniger</dc:creator>
  <cp:lastModifiedBy>Frederik Peiniger</cp:lastModifiedBy>
  <cp:revision>1</cp:revision>
  <dcterms:created xsi:type="dcterms:W3CDTF">2019-06-07T02:45:18Z</dcterms:created>
  <dcterms:modified xsi:type="dcterms:W3CDTF">2019-06-07T02:46:43Z</dcterms:modified>
</cp:coreProperties>
</file>