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7F4D6-8AF5-477F-9C53-8414C782E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Coca-Cola PH Owned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D1DB49-ED77-40C7-ABD2-82DFB396A3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0165401"/>
              </p:ext>
            </p:extLst>
          </p:nvPr>
        </p:nvGraphicFramePr>
        <p:xfrm>
          <a:off x="457200" y="1731963"/>
          <a:ext cx="822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45048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8238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0203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8349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3207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5987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934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- 2019-05-16 02:27:37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204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- 2019-05-16 02:27:05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657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- 2019-05-28 02:04:35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Hindi pa tapos ang summer, kaya we’re giving you an exciting way to beat the lowbattrip!
Drop by the Market Market grounds on Thursday, May 30, to enjoy a special summer event with COCA-COLA. Fun starts from 9AM to 9PM, with a cool surprise to #KickstartYourAfternoon from 2PM – 5PM. Punta ka na at ang buong barkada to know what this is!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651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- 2019-05-30 08:03:12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This is where you can chill with @vivoree this afternoon at Market! Market! O, diba sobrang cool! ♥️ #KickstartYourAfternoon https://t.co/gsJK0Zo5Gm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489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- 2019-05-30 03:47:42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RT @vivoree: Samahan n’yo po ako tomorrow sa Market! Market! And let’s #KickstartYourAfternoon with COCA-COLA! https://t.co/yrJFx1mWSf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545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- 2019-05-12 01:00:01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First time voters get a FREE Coke after they vote on May 13! Just show your voter’s ink at the Coke Ink Up, Drink Up vendo at the Bel-Air Covered Court! #CokeInkUpDrinkUp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754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C74962-EF59-47A9-9A8D-B57B8157B3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459443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E0EFE-E7D3-49FE-9E2B-B952C5570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Coca-Cola PH Owned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93DB89-DFC2-4AE2-9EF0-9BD8DAD134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6905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04175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9089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4241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5497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3168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4472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165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- 2019-05-11 23:00:00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Let's treat our moms like it's Mother's Day everyday! Buksan na ang ice-cold COCA-COLA at magcelebrate kasama ang buong pamilya. Happy Mother's 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538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- 2019-05-06 01:00:01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#KickstartYourAfternoon with your favorite drink, an ice-cold COCA-COLA! Perfect for #NationalBeverageDay at kahit anong araw pa!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424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- 2019-05-30 09:10:42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Time to chill, feel the breeze, and beat the lowbattrip with hashtag_mccoydl, riva, vivoree, and heavenperalejo! Grab a FREE bottle of COCA-COLA here at Market! Market!  #KickstartYourAfternoon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067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- 2019-05-30 08:05:04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RT @hashtag_mccoydl: Talunin ang lowbattrip n'iyo ngayong araw! Daan na sa Market! Market! para makakuha ng malamig na COCA-COLA! #Kickstar…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626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- 2019-05-12 23:00:00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Curious about the Coke Ink Up, Drink Up vendo? After you vote at the Brgy. Bel-Air Covered Court, just show your ink to get a FREE Coke! Check out how it works below! #CokeInkUpDrinkUp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236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201130-3B34-41C5-ACCE-28F3629D9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440874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BA2E2-60AA-4F3F-B39C-6F5002DBD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Coca-Cola PH Owned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0A396B-1CCE-493B-8D97-2379DC1713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0894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41935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9664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4510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4563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9609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0534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002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- 2019-05-14 01:00:00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Here’s to everyone who exercised their right to vote! Thank you for visiting the Coke Ink Up, Drink Up vendo! Your photos will be up on COCA-COLA PH’s Facebook page soon, so watch out! #CokeInkUpDrinkUp—Refreshing today. Uplifting tomorrow.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004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- 2019-05-30 08:58:38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You can still drop by and get a free COCA-COLA here at Market! Market! @RivaQuenery_ is here!! ♥️  #KickstartYourAfternoon https://t.co/KMTWkOTj9V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833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- 2019-05-30 08:04:43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RT @hperalejo: Tara let’s all beat the lowbattrip this afternoon! We’ll be giving away ice-cold COCA-COLA sa Market!Market! #KickstartYourA…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84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- 2019-05-06 08:08:58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Na-miss mo ba ang hottest gig this summer? Here's a closer look at what happened during the #CokeStudioSummerConcert last April 25 sa Mall of Asia Arena! Thank you for supporting #CokeStudioPH. Magkita-kita muli tayo sa Season 3!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811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- 2019-05-30 09:37:41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Thank you to everyone who joined us earlier! We're still at Market! Market! to help you beat the lowbattrip. Tara na sa aming chill lounge and get a FREE ice-cold COCA-COLA! #KickstartYourAfternoon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648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D9274F-20CA-40F0-90C0-AAE2133656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427315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739D5-76CE-4B33-80A9-B7BB87B41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Coca-Cola PH Owned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0D7A61-6C55-4813-9F97-FA40AC8F47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6643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61737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68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8163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0967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1197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7629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719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- 2019-05-30 03:47:09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Mamimigay kami ng FREE COCA-COLA mamaya sa Market! Market! to help beat the lowbattrip. Kita-kita tayo at 2PM. #KickstartYourAfternoon! https://t.co/DpPSLEklMg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170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- 2019-05-30 07:20:14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Beat the lowbattrip with @hperalejo! Get your free COCA-COLA here at Market! Market! now! #KickstartYourAfternoon https://t.co/3PAsNJEYTx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46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- 2019-05-08 12:38:03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Did you know that May 8 is #NationalCocaColaDay? 
Sana ay di kayo na-lowbattrip ngayon dahil there's an ice-cold COCA-COLA to help you share happiness today and every day! Cheers to celebrating 133 years!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246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- 2019-05-12 01:00:01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Are you a first time voter? Here’s a step-by-step guide on how to stay refreshed! Look out for the Coke Ink Up, Drink Up vendo at the Bel-Air Covered Court on May 13! #CokeInkUpDrinkUp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192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- 2019-05-08 12:39:51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Did you know that May 8 is #NationalCocaColaDay? 
Sana ay di kayo na-lowbattrip ngayon dahil there's an ice-cold COCA-COLA to help you share happiness today and every day! Cheers to celebrating 133 years!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6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FB468-7541-4C2B-985D-996BB6C4B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157339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02BB8-D921-401B-80A7-0739B1D61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Coca-Cola PH Owned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EB00F2-0898-4DF1-8705-A7AAD2F707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0327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87655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6099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7812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7694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6931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530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748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- 2019-05-30 05:51:45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Makisaya with us and beat the lowbattrip here at Market! Market! Join us for some cool surprises this afternoon. #KickstartYourAfternoon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586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- 2019-05-30 09:12:02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Check out the prizes we're giving away this afternoon! Did you grab a COCA-COLA at the chill lounge? 😊 #KickstartYourAfternoon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320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- 2019-05-16 03:10:53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Salute to those who went out, lined up, and exercised their right to vote during the 2019 National Elections despite the heat! Here's a refreshing, uplifting experience for all first time voters. #CokeInkUpDrinkUp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857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- 2019-05-30 04:07:04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It's the best day to beat the lowbattrip! Tara na sa Market! Market! and #KickstartYourAfternoon with a COCA-COLA.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999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8ECEE-5644-443A-BAC1-845F2A498B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2827850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444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Overall FB, TW, IG: Posts Table | Coca-Cola PH Owned - 1 of 5</vt:lpstr>
      <vt:lpstr>Overall FB, TW, IG: Posts Table | Coca-Cola PH Owned - 2 of 5</vt:lpstr>
      <vt:lpstr>Overall FB, TW, IG: Posts Table | Coca-Cola PH Owned - 3 of 5</vt:lpstr>
      <vt:lpstr>Overall FB, TW, IG: Posts Table | Coca-Cola PH Owned - 4 of 5</vt:lpstr>
      <vt:lpstr>Overall FB, TW, IG: Posts Table | Coca-Cola PH Owned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FB, TW, IG: Posts Table | Coca-Cola PH Owned - 1 of 5</dc:title>
  <dc:creator>Frederik Peiniger</dc:creator>
  <cp:lastModifiedBy>Frederik Peiniger</cp:lastModifiedBy>
  <cp:revision>1</cp:revision>
  <dcterms:created xsi:type="dcterms:W3CDTF">2019-06-07T01:45:24Z</dcterms:created>
  <dcterms:modified xsi:type="dcterms:W3CDTF">2019-06-07T01:46:50Z</dcterms:modified>
</cp:coreProperties>
</file>