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660F5-BEE7-4F3D-A12C-8B43BE3F8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Thunder PH Owned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AF8B81-2D2A-4662-B3E6-86BDACD776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432554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97474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44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8628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0056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5448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7392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287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Thunder Super Soda - 2019-05-07 10:12:48 </a:t>
                      </a:r>
                      <a:r>
                        <a:rPr lang="en-US" sz="1000"/>
                        <a:t> 
 Kapag madaming nakatambak na trabaho, mag-Thunder Super Soda! Available in your suking tindahan for only 13 Pesos SRP for PET. #FeelTheThunder
ASC REF CODE: C119P043019T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85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Thunder Super Soda - 2019-05-28 08:00:00 </a:t>
                      </a:r>
                      <a:r>
                        <a:rPr lang="en-US" sz="1000"/>
                        <a:t> 
 Mapa-araw man o gabi, kaya mo maging super alert at gising with Thunder Super Soda! Only 13 Pesos SRP for PET. Available in your nearest suking tindahan. #FeelTheThunder
ASC REF CODE: C144P052219T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81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Thunder Super Soda - 2019-05-11 22:00:01 </a:t>
                      </a:r>
                      <a:r>
                        <a:rPr lang="en-US" sz="1000"/>
                        <a:t> 
 Happy Mother’s Day sa lahat ng mga SUPER moms na laging super sa effort! ‘Pag super pagod, nandito lang ang Thunder Super Soda para sa inyo. #FeelTheThunder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86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Thunder Super Soda - 2019-05-23 03:47:11 </a:t>
                      </a:r>
                      <a:r>
                        <a:rPr lang="en-US" sz="1000"/>
                        <a:t> 
 Maging super alert at gising sa super sarap na Thunder Super Soda! Caffeine-powered with super refreshing flavors! Try it now! Cans are available in your leading supermarket and convenience stores nationwide. #FeelTheThunder
ASC REF CODE: C119P051719T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58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D591E-0E86-41D5-BC2D-ACA340172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9267778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FB, TW, IG: Posts Table | Thunder PH Owned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Thunder PH Owned</dc:title>
  <dc:creator>Frederik Peiniger</dc:creator>
  <cp:lastModifiedBy>Frederik Peiniger</cp:lastModifiedBy>
  <cp:revision>1</cp:revision>
  <dcterms:created xsi:type="dcterms:W3CDTF">2019-06-06T09:58:36Z</dcterms:created>
  <dcterms:modified xsi:type="dcterms:W3CDTF">2019-06-06T09:58:44Z</dcterms:modified>
</cp:coreProperties>
</file>