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2D196-88B9-4B97-95A8-3363D3DD5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FB, TW, IG: Posts Table | Royal PH Owned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884B50-4870-445C-A497-A2C9B0CCEA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3857998"/>
              </p:ext>
            </p:extLst>
          </p:nvPr>
        </p:nvGraphicFramePr>
        <p:xfrm>
          <a:off x="457200" y="1731963"/>
          <a:ext cx="8229600" cy="3139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686320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80900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77854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49643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55454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9454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Reactions/Likes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Comments/Replies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Shares/Retweets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1661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Royal - 2019-05-03 06:00:23 </a:t>
                      </a:r>
                      <a:r>
                        <a:rPr lang="en-US" sz="1000"/>
                        <a:t> 
 Basta’t kasama ang barkada at ang Royal, maraming epic kulitan moments pwedeng mangyari!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75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Royal - 2019-05-24 04:00:00 </a:t>
                      </a:r>
                      <a:r>
                        <a:rPr lang="en-US" sz="1000"/>
                        <a:t> 
 Basta’t kasama ang Royal at ang barkada, tuluy-tuloy ang kulit at saya! Tell us how you unleash your kulit!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558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Royal - 2019-05-20 09:29:00 </a:t>
                      </a:r>
                      <a:r>
                        <a:rPr lang="en-US" sz="1000"/>
                        <a:t> 
 Tagal pa ng next class? Magkulitan muna para masaya! Get your Royal bottles ready and perform the Royal Not-My-Hands challenge!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927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Royal - 2019-05-31 06:23:21 </a:t>
                      </a:r>
                      <a:r>
                        <a:rPr lang="en-US" sz="1000"/>
                        <a:t> 
 Woaaah! Kaya mo ba yun?! Unleash your kulit with Royal for more epic break times! Show us in the comments!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049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Royal - 2019-05-20 06:59:26 </a:t>
                      </a:r>
                      <a:r>
                        <a:rPr lang="en-US" sz="1000"/>
                        <a:t> 
 Tagal pa ng next class? Magkulitan muna para masaya! Get your Royal bottles ready and perform the Royal Not-My-Hands challenge!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5914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7A36ED-7424-49AC-877D-2E14EFCDCD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32139953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79</Words>
  <Application>Microsoft Office PowerPoint</Application>
  <PresentationFormat>On-screen Show (4:3)</PresentationFormat>
  <Paragraphs>38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FB, TW, IG: Posts Table | Royal PH Owned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FB, TW, IG: Posts Table | Royal PH Owned</dc:title>
  <dc:creator>Frederik Peiniger</dc:creator>
  <cp:lastModifiedBy>Frederik Peiniger</cp:lastModifiedBy>
  <cp:revision>1</cp:revision>
  <dcterms:created xsi:type="dcterms:W3CDTF">2019-06-04T09:51:27Z</dcterms:created>
  <dcterms:modified xsi:type="dcterms:W3CDTF">2019-06-04T09:51:36Z</dcterms:modified>
</cp:coreProperties>
</file>