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D88B6-8292-40B0-8807-7B8EE8762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Royal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A9F90-1CE4-4C94-9D1B-409B23EEE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883224"/>
              </p:ext>
            </p:extLst>
          </p:nvPr>
        </p:nvGraphicFramePr>
        <p:xfrm>
          <a:off x="457200" y="1731963"/>
          <a:ext cx="82296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03848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388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677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170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984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897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5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- 2019-05-03 06:00:23 </a:t>
                      </a:r>
                      <a:r>
                        <a:rPr lang="en-US" sz="1000"/>
                        <a:t> 
 Basta’t kasama ang barkada at ang Royal, maraming epic kulitan moments pwedeng mangyari!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86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- 2019-05-24 04:00:00 </a:t>
                      </a:r>
                      <a:r>
                        <a:rPr lang="en-US" sz="1000"/>
                        <a:t> 
 Basta’t kasama ang Royal at ang barkada, tuluy-tuloy ang kulit at saya! Tell us how you unleash your kulit!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- 2019-05-20 09:29:00 </a:t>
                      </a:r>
                      <a:r>
                        <a:rPr lang="en-US" sz="1000"/>
                        <a:t> 
 Tagal pa ng next class? Magkulitan muna para masaya! Get your Royal bottles ready and perform the Royal Not-My-Hands challenge!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81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- 2019-05-31 06:23:21 </a:t>
                      </a:r>
                      <a:r>
                        <a:rPr lang="en-US" sz="1000"/>
                        <a:t> 
 Woaaah! Kaya mo ba yun?! Unleash your kulit with Royal for more epic break times! Show us in the comments!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56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- 2019-05-20 06:59:26 </a:t>
                      </a:r>
                      <a:r>
                        <a:rPr lang="en-US" sz="1000"/>
                        <a:t> 
 Tagal pa ng next class? Magkulitan muna para masaya! Get your Royal bottles ready and perform the Royal Not-My-Hands challenge!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584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9CBAA-1A80-4732-8D47-AF4D7A703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2501732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Royal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Royal PH Owned</dc:title>
  <dc:creator>Frederik Peiniger</dc:creator>
  <cp:lastModifiedBy>Frederik Peiniger</cp:lastModifiedBy>
  <cp:revision>1</cp:revision>
  <dcterms:created xsi:type="dcterms:W3CDTF">2019-06-04T09:47:02Z</dcterms:created>
  <dcterms:modified xsi:type="dcterms:W3CDTF">2019-06-04T09:47:13Z</dcterms:modified>
</cp:coreProperties>
</file>