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F5AC0-E098-4EEF-A192-28B5CC872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FB, TW, IG: Posts Table | Royal PH Owned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3523BF-5DDD-44AF-A9FE-787F59E2A7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1764333"/>
              </p:ext>
            </p:extLst>
          </p:nvPr>
        </p:nvGraphicFramePr>
        <p:xfrm>
          <a:off x="457200" y="1731963"/>
          <a:ext cx="82296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1746767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08191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13081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12187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02378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40231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Reactions/Likes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Comments/Replies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Shares/Retweets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357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Royal - 2019-04-03 12:04:21 </a:t>
                      </a:r>
                      <a:r>
                        <a:rPr lang="en-US" sz="1000"/>
                        <a:t> 
 Gawing mas makulit ang game time with Royal! Kaya ba ng ’kada mo yan?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651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Royal - 2019-04-15 02:37:52 </a:t>
                      </a:r>
                      <a:r>
                        <a:rPr lang="en-US" sz="1000"/>
                        <a:t> 
 Anong masasabi mo sa epic first episode ng final season? Sino kaya ang next royalty? Hmm... 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459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Royal - 2019-04-11 02:50:15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39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RoyalPH - 2019-04-15 02:37:53 </a:t>
                      </a:r>
                      <a:r>
                        <a:rPr lang="en-US" sz="1000"/>
                        <a:t> 
 Anong masasabi mo sa epic first episode ng final season? Sino kaya ang next royalty? Hmm... 💭 https://t.co/CZvi387ZCd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7661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95C3D6-B85B-43B3-A295-79F35BB2E8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29372305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69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FB, TW, IG: Posts Table | Royal PH Owned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FB, TW, IG: Posts Table | Royal PH Owned</dc:title>
  <dc:creator>Frederik Peiniger</dc:creator>
  <cp:lastModifiedBy>Frederik Peiniger</cp:lastModifiedBy>
  <cp:revision>1</cp:revision>
  <dcterms:created xsi:type="dcterms:W3CDTF">2019-05-06T07:38:56Z</dcterms:created>
  <dcterms:modified xsi:type="dcterms:W3CDTF">2019-05-06T07:39:03Z</dcterms:modified>
</cp:coreProperties>
</file>