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CF15A-36D2-4A94-815C-41071552E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Wilkins Delight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1BFB26-19E7-4A93-879F-94ADC34D5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2113950"/>
              </p:ext>
            </p:extLst>
          </p:nvPr>
        </p:nvGraphicFramePr>
        <p:xfrm>
          <a:off x="457200" y="1731963"/>
          <a:ext cx="8229600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5271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955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892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414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50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31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8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Wilkins Water - 2019-03-08 06:26:27 </a:t>
                      </a:r>
                      <a:r>
                        <a:rPr lang="en-US" sz="1000"/>
                        <a:t> 
 To the moms who want nothing but the best for their kids and the entire family, Happy International Women's Day! #IWD2019 #BalanceForBetter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64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CC58F-90DC-4C9E-B0B0-2EBEB7D362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1844710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Wilkins Delight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Wilkins Delight PH Owned</dc:title>
  <dc:creator>Frederik Peiniger</dc:creator>
  <cp:lastModifiedBy>Frederik Peiniger</cp:lastModifiedBy>
  <cp:revision>1</cp:revision>
  <dcterms:created xsi:type="dcterms:W3CDTF">2019-04-05T10:25:12Z</dcterms:created>
  <dcterms:modified xsi:type="dcterms:W3CDTF">2019-04-05T10:25:17Z</dcterms:modified>
</cp:coreProperties>
</file>