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AD1C6-8B12-4112-91B8-105B9805F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FB, TW, IG: Posts Table | Coca-Cola PH Owned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7EC7E3-2705-4F43-9B15-494CE44733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5079403"/>
              </p:ext>
            </p:extLst>
          </p:nvPr>
        </p:nvGraphicFramePr>
        <p:xfrm>
          <a:off x="457200" y="1731963"/>
          <a:ext cx="822960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3897825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87351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90286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81676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57844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89410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Reactions/Likes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Comments/Replies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Shares/Retweets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3619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COCA-COLA Philippines - 2019-03-10 01:00:00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Pag lowbattrip ka na, kickstart your afternoon with a Coke! Go drink a bottle of ice cold Coca-Cola and get that jig going. Php 8 lang!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8468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COCA-COLA Philippines - 2019-03-15 10:10:00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THIS IS IT! Gusto mo ba ng FREE tickets to the #CokeStudioSummerConcert? Here’s how, fam! Para makakuha ng tickets, comment below: “I want to go to the #CokeStudioSummerConcert because…”. The first 459 commenters will get 2 e-vouchers good for 2 people!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3220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COCA-COLA Philippines - 2019-03-14 16:00:02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Abangan kung pa’no manalo ng FREE tickets sa #CokeStudioSummerConcert!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472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COCA-COLA Philippines - 2019-03-07 01:00:00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Get ready for the ultimate #summerfeels sa pinakahihintay na Coke Studio Summer Concert! Kita-kita tayo on April 25 sa MOA Arena! Want FREE tickets? Abangan ang full details on our Facebook page soon!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9662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Coca-Cola PH - 2019-03-15 10:25:31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May isa pang way para makakuha ng FREE tickets! So, just reply: “I want to go to the #CokeStudioSummerConcert because…”. The first 459 fans will receive 2 e-vouchers for 2 people. Just present these e-vouchers w/ a valid ID at an SM Tickets branch w/in the redemption period. https://t.co/JkrAj9zjx6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37003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ACD95C-DE5C-4E4C-9391-F443FCC255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937800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AA82E-3421-4AF7-ADEA-8A42D2BEA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FB, TW, IG: Posts Table | Coca-Cola PH Owned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6FA848-AFC7-49CB-9F68-558E3825EF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59935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1509902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85116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96467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73934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44321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3863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Reactions/Likes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Comments/Replies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Shares/Retweets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1177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COCA-COLA Philippines - 2019-03-18 01:00:00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All digital winners—it’s time to claim your concert tickets! Punta lang kayo sa following SM Tickets branches and present the 2 e-vouchers in your DMs + a valid ID. Make sure you do this within the redemption period on your e-voucher. See you!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8545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COCA-COLA Philippines - 2019-03-13 04:00:01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Makisaya kasama ang favorite n’yong OPM artists sa #CokeStudioSummerConcert! Mamimigay kami ng FREE tickets! Watch out for updates!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9513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COCA-COLA Philippines - 2019-03-13 01:00:00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Sobrang #summerfeels sa darating na #CokeStudioSummerConcert! Maki-jam with your favorite OPM artists! Stay tuned at abangan kung paano makakakuha ng FREE tickets!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5381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Coca-Cola PH - 2019-03-14 16:00:03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Gusto n’yo bang maki-join sa #CokeStudioSummerConcert? Abangan kung pa’no manalo ng FREE tickets! https://t.co/fX2iYMB1PR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1396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COCA-COLA Philippines - 2019-03-30 07:07:53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Feeling lowbattrip dahil ang tagal pa ng inyong endgame? Kickstart your afternoon by grabbing an ice-cold bottle of COCA-COLA with your barkada!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32483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9943A2-3A07-400A-952F-A4734F565A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27949694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E98A4-C1E1-4D81-B1B6-BF37FBB63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FB, TW, IG: Posts Table | Coca-Cola PH Owned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D87B3B-4202-465C-BD63-54B04C5984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29448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9914481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72802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62340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8265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64011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69874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Reactions/Likes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Comments/Replies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Shares/Retweets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9975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COCA-COLA Philippines - 2019-03-08 10:40:01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The PH 5by20 Program is on track in empowering 200,000 women entrepreneurs. At COCA-COLA, we believe that fostering gender equality is the right thing to do. Celebrate the women in your life. Happy International Women’s Day! #IWD2019 #BalanceForBetter 
Know more about our program by watching this video: https://youtu.be/5gn7Nnhzxkg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7742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- 2019-03-08 10:42:32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The PH 5by20 Program is on track in empowering 200,000 women entrepreneurs. At COCA-COLA, we believe that fostering gender equality is the right thing to do. Celebrate the women in your life. Happy International Women’s Day! #IWD2019 #BalanceForBetter 
Know more about our program by watching this video: https://youtu.be/5gn7Nnhzxkg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5745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COCA-COLA Philippines - 2019-03-27 11:39:04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The struggle is real when you’re trying to work or study habang ganito ka-init. Kesa ma-lowbattrip ka, mag-refresh ka na muna with an ice-cold bottle of COCA-COLA. Php 8 lang!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098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COCA-COLA Philippines - 2019-03-08 01:00:00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Let the women in your life #TasteTheFeeling of encouragement not just today, but every single day. Happy International Women's Day from COCA-COLA! #IWD2019 #BalanceForBetter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24425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8A2845-33DE-4FA8-AB8F-A7ACC84219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7075210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6AFDC3-4C9A-4513-8190-723E9E973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FB, TW, IG: Posts Table | Coca-Cola PH Owned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CD3C4E-AECC-4A9A-A5AC-6E40C54D92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60077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9610862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44749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05520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26725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26557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67506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Reactions/Likes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Comments/Replies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Shares/Retweets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5126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- 2019-03-27 11:47:53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The struggle is real when you’re trying to work or study habang ganito ka-init. Kesa ma-lowbattrip ka, mag-refresh ka na muna with an ice-cold bottle of COCA-COLA. Php 8 lang!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701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- 2019-03-08 01:00:25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Let the women in your life #TasteTheFeeling of encouragement not just today, but every single day. Happy International Women's Day from COCA-COLA! #IWD2019 #BalanceForBetter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4335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Coca-Cola PH - 2019-03-30 07:07:53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Feeling lowbattrip dahil ang tagal pa ng inyong endgame? Kickstart your afternoon by grabbing an ice-cold bottle of COCA-COLA with your barkada! https://t.co/9KutxUgkOd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8801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Coca-Cola PH - 2019-03-08 01:00:12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Let the women in your life #TasteTheFeeling of encouragement not just today, but every single day. Happy International Women's Day from COCA-COLA! #IWD2019 #BalanceForBetter https://t.co/fYCgSNHOHh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78426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6549C7-6C73-42D9-9B5C-4B803761F1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24166239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332</Words>
  <Application>Microsoft Office PowerPoint</Application>
  <PresentationFormat>On-screen Show (4:3)</PresentationFormat>
  <Paragraphs>139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Overall FB, TW, IG: Posts Table | Coca-Cola PH Owned - 1 of 4</vt:lpstr>
      <vt:lpstr>Overall FB, TW, IG: Posts Table | Coca-Cola PH Owned - 2 of 4</vt:lpstr>
      <vt:lpstr>Overall FB, TW, IG: Posts Table | Coca-Cola PH Owned - 3 of 4</vt:lpstr>
      <vt:lpstr>Overall FB, TW, IG: Posts Table | Coca-Cola PH Owned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FB, TW, IG: Posts Table | Coca-Cola PH Owned - 1 of 4</dc:title>
  <dc:creator>Frederik Peiniger</dc:creator>
  <cp:lastModifiedBy>Frederik Peiniger</cp:lastModifiedBy>
  <cp:revision>1</cp:revision>
  <dcterms:created xsi:type="dcterms:W3CDTF">2019-04-02T06:37:19Z</dcterms:created>
  <dcterms:modified xsi:type="dcterms:W3CDTF">2019-04-02T06:38:15Z</dcterms:modified>
</cp:coreProperties>
</file>