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89E05-EAF8-4907-95D5-2E2DBB312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FB, TW, IG: Posts Table | Wilkins Delight PH Owned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411EBB-CA4D-4285-A9C2-C42AA49E50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2063290"/>
              </p:ext>
            </p:extLst>
          </p:nvPr>
        </p:nvGraphicFramePr>
        <p:xfrm>
          <a:off x="457200" y="1731963"/>
          <a:ext cx="8229600" cy="1798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8036089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471442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42431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50728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65353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069277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Reactions/Likes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Comments/Replies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Shares/Retweets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6028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Wilkins Water - 2019-02-27 11:15:13 </a:t>
                      </a:r>
                      <a:r>
                        <a:rPr lang="en-US" sz="1000"/>
                        <a:t> 
 When it comes to water, trust only Wilkins Distilled. Safe, doctor recommended, and trusted by moms. That’s why it’s Iya’s and Marian’s #1 choice. Make it yours, too!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06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Wilkins Water - 2019-02-26 23:28:51 </a:t>
                      </a:r>
                      <a:r>
                        <a:rPr lang="en-US" sz="1000"/>
                        <a:t> 
 Wilkins Distilled gives you one less thing to worry about. It’s doctor-recommended so you can be assured of your family’s health. Choose only Wilkins Distilled – the trusted water brand by moms.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28611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F2754B-542B-43E9-BB91-005A354B44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</p:spTree>
    <p:extLst>
      <p:ext uri="{BB962C8B-B14F-4D97-AF65-F5344CB8AC3E}">
        <p14:creationId xmlns:p14="http://schemas.microsoft.com/office/powerpoint/2010/main" val="9685129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52</Words>
  <Application>Microsoft Office PowerPoint</Application>
  <PresentationFormat>On-screen Show (4:3)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Overall FB, TW, IG: Posts Table | Wilkins Delight PH Owned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FB, TW, IG: Posts Table | Wilkins Delight PH Owned</dc:title>
  <dc:creator>Frederik Peiniger</dc:creator>
  <cp:lastModifiedBy>Frederik Peiniger</cp:lastModifiedBy>
  <cp:revision>1</cp:revision>
  <dcterms:created xsi:type="dcterms:W3CDTF">2019-03-10T16:54:50Z</dcterms:created>
  <dcterms:modified xsi:type="dcterms:W3CDTF">2019-03-10T16:54:56Z</dcterms:modified>
</cp:coreProperties>
</file>