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1A574-4A53-4402-9DB5-DEB21DAEA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Thunder PH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8D5BD0-2799-468B-BD9B-A24FD2827D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1310045"/>
              </p:ext>
            </p:extLst>
          </p:nvPr>
        </p:nvGraphicFramePr>
        <p:xfrm>
          <a:off x="457200" y="1731963"/>
          <a:ext cx="8229600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55563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2334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7606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1398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1854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2847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05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Thunder Super Soda - 2019-02-06 14:15:06 </a:t>
                      </a:r>
                      <a:r>
                        <a:rPr lang="en-US" sz="1000"/>
                        <a:t> 
 Nandito na ang bago at pinaka-aantay na THUNDER SUPER SODA! Ang soda na caffeine-powered kaya super sa sipa, super refreshing kaya super sa sarap! Try one now and #FeelTheThunder!
ASC REFERENCE CODE: C142P101918T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622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7CA9D-BA49-44EC-9261-A7D05D2FE7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9961147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FB, TW, IG: Posts Table | Thunder PH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Thunder PH Owned</dc:title>
  <dc:creator>Frederik Peiniger</dc:creator>
  <cp:lastModifiedBy>Frederik Peiniger</cp:lastModifiedBy>
  <cp:revision>1</cp:revision>
  <dcterms:created xsi:type="dcterms:W3CDTF">2019-03-08T12:52:45Z</dcterms:created>
  <dcterms:modified xsi:type="dcterms:W3CDTF">2019-03-08T12:52:50Z</dcterms:modified>
</cp:coreProperties>
</file>