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AF25-121B-405C-AD21-45D8B8EFD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6A2A3-E70C-476F-AE2C-547E5F846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1073349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05372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0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261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00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758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356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46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- 2019-02-12 15:09:33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romantic, cheesy, or kilig this Valentine's? However you feel, fizz up your love with a COCA-COLA and #TasteTheFeeling!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11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- 2019-02-13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romantic, cheesy, or #blessed this Valentine's? However you feel, fizz up your love with a COCA-COLA and #TasteTheFeeling of kilig when you watch this video! youtu.be/bjZfOIOZOzM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4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- 2019-02-14 00:00:01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Cheers to love! #TasteTheFeeling of happiness, single ka man o taken. Happy Valentine's Day mula sa COCA-COLA! 
Watch our surprise here: youtu.be/bjZfOIOZOzM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69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Philippines - 2019-02-05 02:00:00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Lighten up this Lunar New Year with a bottle of COCA-COLA. #TasteTheFeeling of a lucky year ahead!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3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- 2019-02-05 02:00:25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Lighten up this Lunar New Year with a bottle of COCA-COLA. #TasteTheFeeling of a lucky year ahead!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69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- 2019-02-05 02:00:06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Lighten up this Lunar New Year with a bottle of COCA-COLA. #TasteTheFeeling of a lucky year ahead! https://t.co/birCn7Duxy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7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337F7-7121-475E-96C4-1625D1A4F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16837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AA3D-6BAE-404C-84E0-4C6A1CCDB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Coca-Cola PH Owned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906976-18F6-4F3C-A4DB-A93C84B51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171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030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9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131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306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62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45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2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- 2019-02-14 00:00:08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Cheers to love! #TasteTheFeeling of happiness, single ka man o taken. Happy Valentine's Day mula sa COCA-COLA! 
Watch our surprise here: https://t.co/5V7sI8IOoc https://t.co/cYANkhYPA4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0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Coca-Cola PH - 2019-02-13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Feeling romantic, cheesy, or #blessed this Valentine's? However you feel, fizz up your love with a COCA-COLA and #TasteTheFeeling of kilig when you watch this video! https://t.co/5V7sI8IOoc https://t.co/dQzn1hqDmR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84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8531E-0DA7-4594-8FB0-23AF680E5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04184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FB, TW, IG: Posts Table | Coca-Cola PH Owned - 1 of 2</vt:lpstr>
      <vt:lpstr>Overall FB, TW, IG: Posts Table | Coca-Cola PH Owned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Coca-Cola PH Owned - 1 of 2</dc:title>
  <dc:creator>Frederik Peiniger</dc:creator>
  <cp:lastModifiedBy>Frederik Peiniger</cp:lastModifiedBy>
  <cp:revision>1</cp:revision>
  <dcterms:created xsi:type="dcterms:W3CDTF">2019-03-07T05:33:41Z</dcterms:created>
  <dcterms:modified xsi:type="dcterms:W3CDTF">2019-03-07T05:33:59Z</dcterms:modified>
</cp:coreProperties>
</file>