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BB84-30F0-4B97-86EF-31B8212E7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5CBF67-0ACB-4B9D-B219-80AB47C3AF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0409466"/>
              </p:ext>
            </p:extLst>
          </p:nvPr>
        </p:nvGraphicFramePr>
        <p:xfrm>
          <a:off x="457200" y="1731963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80598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379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718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7362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733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746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67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- 2019-01-22 11:13:01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Sulitin ang bawat saglit na kasama ang December Avenue sa Dinagyang Festival! Kita-kita po tayo sa January 27 sa New Freedom Stage, Iloilo City. #CokeStudioPH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64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- 2019-01-15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Witness the most epic collab in history as Jollibee and COCA-COLA unite to bring you the limited edition Jollibee COKE can. Just add P45 on top of any Jollibee value meal with a COKE. #TastetheJoy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88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- 2019-01-18 11:02:43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Palakpakan para kina Blaster, Badjao, at Zild! Congratulations on your first full-length album! Love, your #CokeStudioPH fam. ♥️♠️ https://t.co/rP8tbPI8qJ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3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- 2019-01-27 14:57:37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Nandito na kami sa Iloilo para makisaya sa Dinagyang Festival! Ready na ba ang mga puso ninyo para sa December Avenue? 🎸🎶 #CokeStudioPH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62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- 2019-01-27 16:52:07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Salamat, Iloilo! Sana nag-enjoy kayo sa performance ng December Avenue. Thank you for celebrating Dinagyang with us! #CokeStudioPH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352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04B3E-4217-433D-8E51-671D86898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77373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3862-97A1-4EBE-BC34-99606107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DC8547-D274-4EC5-866E-AFDCDD1AF5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9799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0910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2765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049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322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4120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398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89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- 2019-01-15 01:02:52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Witness the most epic collab in history as jollibee and COCA-COLA unite to bring you the limited edition Jollibee COKE can. Just add P45 on top of any Jollibee value meal with a COKE. #TastetheJoy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41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- 2019-01-18 15:21:55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Salamat sa lahat ng nakisaya at nakikanta with Shanti Dope dito sa Cebu! Keep on supporting OPM and your favorite  #CokeStudioHomecoming artists! #CokeStudioPH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14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- 2019-01-14 04:56:26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Talagang hindi n'yo maiiwasang maki-celebrate with us sa Sinulog Festival dahil Shanti Dope will be performing at the Plaza Independencia! Kita-kita po tayo on January 18. Admission is FREE! #CokeStudioPH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06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- 2019-01-27 13:52:43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Magsisimula na ang #CokeStudioPH concert sa New Freedom Stage, Iloilo! Nandito rin ba kayo? #CokeStudioHomecoming 😊 https://t.co/ZKrxdZrJHU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00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- 2019-01-18 11:02:52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Palakpakan para kina Blaster, Badjao, at Zild! Congratulations on your first full-length album! Love, your #CokeStudioPH fam. ♥️♠️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16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- 2019-01-18 13:03:55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Hello, Cebu! Ready na kami para sa isang epic Sinulog celebration! Tara na sa Plaza Independencia. #CokeStudioPH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39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B19BB-1AD8-4A1A-ADDA-87E73CB63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722734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69555-673C-4F46-B5E7-6F769F8EE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68FBDF-7EEA-4A75-AC7A-86842CBE87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8984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43138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4192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073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000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929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911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88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- 2019-01-04 06:09:33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Balikan ang #CokeStudioCampus roadshow sa UP Maskipaps noong December 14! Napanood n’yo ba ang #CokeStudioHomecoming performances? #CokeStudioPH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6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- 2019-01-02 10:08:01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2018 was a blast! Maraming salamat sa inyong suporta sa #CokeStudioHomecoming. Check out these photos from the last #CokeStudioCampus leg at UST Paskuhan! #CokeStudioPH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819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- 2019-01-18 13:02:44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#CokeStudioPH is back in Cebu! Makikanta at makisaya kasama si Shanti Dope dito sa Sinulog. Head over to Plaza Independencia now and enjoy the night with us!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4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- 2019-01-27 14:55:16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Iloilo! Ready na ba kayo for a night filled with #CokeStudioPH songs? Abangan ang decemberavenue mamaya!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57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- 2019-01-27 16:51:55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Salamat, Iloilo! Sana nag-enjoy kayo sa performance ng December Avenue. Thank you for celebrating Dinagyang with us! #CokeStudioPH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91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- 2019-01-14 08:34:57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Congratulations on finding your sweet escape, Moira!
Love, your #CokeStudioHomecoming family.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674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63640-7EEE-4B75-B047-9623770C3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860892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27F35-A31E-4117-80DE-831AA8581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EF3352-3AF5-4E5D-B657-EA25F32ECF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2774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58607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3990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7755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0750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5660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3212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10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- 2019-01-18 14:11:31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Sabay-sabay tayong kumanta with shantidopeofficial! 🎶 #CokeStudioPH #CokeStudioHomecoming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73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- 2019-01-01 02:26:57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Taste the feeling of happiness and new beginnings kasama ang COCA-COLA! Fizz up your 2019. Happy New Year!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2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- 2019-01-15 01:52:07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Witness the most epic collab in history as @Jollibee and COCA-COLA unite to bring you the limited edition Jollibee COKE can. Just add P45 on top of any Jollibee value meal with a COKE. #TastetheJoy https://t.co/Q2ROyFQFIT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90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- 2019-01-22 11:13:01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Sulitin ang bawat saglit na kasama ang December Avenue sa Dinagyang Festival! Kita-kita po tayo sa January 27 sa New Freedom Stage, Iloilo City. #CokeStudioPH #CokeStudioHomecoming https://t.co/656a8A8Pu7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12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- 2019-01-14 08:34:41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Congratulations on finding your sweet escape, @moirarachelle4!
Love, your #CokeStudioHomecoming family. https://t.co/zYWKCzOckH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4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- 2019-01-18 12:54:02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Cebu! Are you ready to taste the sounds of Pinoy music? Punta na kayo sa Plaza Independencia. The program is about to start! #CokeStudioPH #CokeStudioHomecoming https://t.co/uc149CDEWy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481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65B3C-2C05-4590-996D-5477580F0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377759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AC55E-EB03-475C-ADB2-2E989F8F9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75E356-508D-4B90-8F59-CA6E3BF3A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4414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06893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6667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8082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33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2638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0513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75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- 2019-01-14 04:56:27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Talagang hindi n'yo maiiwasang maki-celebrate with us sa Sinulog Festival dahil Shanti Dope will be performing at the Plaza Independencia! Kita-kita po tayo on January 18. Admission is FREE! #CokeStudioPH #CokeStudioHomecoming https://t.co/6yydfbnWYo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0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- 2019-01-01 02:00:11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Taste the feeling of happiness and new beginnings kasama ang COCA-COLA! Fizz up your 2019. Happy New Year! https://t.co/wDe9z0Vkoc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655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0C4A9-D1A5-49A5-A2EE-8E5A2059F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41199633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446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Overall FB, TW, IG: Posts Table | Coca-Cola PH Owned - 1 of 5</vt:lpstr>
      <vt:lpstr>Overall FB, TW, IG: Posts Table | Coca-Cola PH Owned - 2 of 5</vt:lpstr>
      <vt:lpstr>Overall FB, TW, IG: Posts Table | Coca-Cola PH Owned - 3 of 5</vt:lpstr>
      <vt:lpstr>Overall FB, TW, IG: Posts Table | Coca-Cola PH Owned - 4 of 5</vt:lpstr>
      <vt:lpstr>Overall FB, TW, IG: Posts Table | Coca-Cola PH Owned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Coca-Cola PH Owned - 1 of 5</dc:title>
  <dc:creator>Frederik Peiniger</dc:creator>
  <cp:lastModifiedBy>Frederik Peiniger</cp:lastModifiedBy>
  <cp:revision>1</cp:revision>
  <dcterms:created xsi:type="dcterms:W3CDTF">2019-02-04T02:02:24Z</dcterms:created>
  <dcterms:modified xsi:type="dcterms:W3CDTF">2019-02-04T02:04:02Z</dcterms:modified>
</cp:coreProperties>
</file>