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4DF6E-9B30-4B1D-8D60-CCB5274AE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ADBE2-13D4-4FB0-AEE8-3DEEB5D7BF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636983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4321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25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163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780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297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282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2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- 2018-12-22 12:26:53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Mommies Iya and Marian share a tip on how to keep your family safe. It’s simple – choose Wilkins Distilled. Their #1 choice for safe and clean water for their family.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90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- 2018-12-22 12:25:26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moms, we know that safety is your #1 priority. So leave it to us to help you keep your family safe. Like mommies Iya and Marian, give your family doctor-recommended Wilkins Distilled.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73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- 2018-12-22 12:24:35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Moms won’t risk their family’s safety. That’s why it’s important to have a brand you can trust. Choose doctor-recommended Wilkins Distilled.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42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- 2018-12-22 12:22:35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 have less worries, you can spend more time with your loved ones. Trust Wilkins Distilled as your partner in giving safe and clean water for your family.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26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- 2018-12-22 12:21:00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Mommy Iya’s top priority is Primo’s safety. That’s why she only gives him Wilkins Distilled – safe, clean, and doctor-recommended.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80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- 2018-12-21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Laugh a little and snack a little, then top it off with a bottle of Wilkins Pure to help cleanse the toxins away. #CleanseWithWilkinsPure for only P9 SRP (330 ml).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31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8D962-D083-4CC8-8634-37B39CAB6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94117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721D9-A4C3-414F-862C-2DECED766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4C4176-C791-4280-8975-BF12E24B0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438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16401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952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57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56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231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166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63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- 2018-12-15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Moms are very particular when it comes to their family’s safety. With quality water you can trust, Wilkins Distilled has got you covered.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7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- 2018-12-06 06:07:28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you're hungry for a win, pair your energy with a pure heart and a pure will. #CleanseWithWilkinsPure after last night's celebration!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7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- 2018-12-01 01:00:01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 safety flow in your home even when you’re not there. Trust Wilkins Distilled to ensure your family’s safety while you balance being a mom and 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1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Wilkins Water - 2018-12-01 01:00:00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Attack your hunger with your favorite snack and attack the food toxins that come with it. #CleanseWithWilkinsPure for only P9 SRP (330mL)!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35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C201B-C9E5-46BB-92E2-72B81D28B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466255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FB, TW, IG: Posts Table | Wilkins Delight PH Owned - 1 of 2</vt:lpstr>
      <vt:lpstr>Overall FB, TW, IG: Posts Table | Wilkins Delight PH Owned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Wilkins Delight PH Owned - 1 of 2</dc:title>
  <dc:creator>Frederik Peiniger</dc:creator>
  <cp:lastModifiedBy>Frederik Peiniger</cp:lastModifiedBy>
  <cp:revision>1</cp:revision>
  <dcterms:created xsi:type="dcterms:W3CDTF">2019-01-10T08:29:33Z</dcterms:created>
  <dcterms:modified xsi:type="dcterms:W3CDTF">2019-01-10T08:29:56Z</dcterms:modified>
</cp:coreProperties>
</file>