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0EC2F-128E-40FC-A085-32A09A51FA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Coke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343DD7-EB77-4867-8D12-898685656E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1412610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68B3D-F9DF-4886-B653-F0226361F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DD5297-2C0C-4274-A04F-B23FAB44F0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975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947520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9851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948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2711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9920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7157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4647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6906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8154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58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- 2018-11-30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Tagaytay, Batangas, o Laguna? Saan ka dadalhin ng meal cravings mo ngayong BULALOng weekend? 'Wag kalimutang isama ang buong barkada at ice-cold COCA-COLA na #ForeverBagay sa lahat ng food trip!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67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- 2018-11-30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Uyyyy kilig s'ya oh! :) May friend ka bang ganito? 
To get more of these exclusive #CokeStudioHomecoming videos, bili na ng limited edition Coke Studio Coke Mismo and Swakto!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9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41677-6E5F-4735-A101-E083FA612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8796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119C3-5906-4BA7-888A-BE838474D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D00092-A208-417C-BA12-2F63D81A53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332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023074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3678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0230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8173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4223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014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7598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5167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742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51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- 2018-11-29 15:00:02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Panoorin ang magic ng IV of Spades at ni Shanti Dope while making their original collab song, Sa Kahapon. Ano pa ang gusto n’yong makita?:) Let us know below!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88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- 2018-11-28 22:07:45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you, Saint Louis University! Hope you enjoyed the music of IV Of Spades at ang iba pang surprises ng #CokeStudioPH. See you sa susunod na #CokeStudioCampus roadshows! #CokeStudioHomecoming 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92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829AF-E169-4968-9432-70A000009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29772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53E7D-B491-489C-9402-0DA2A23A2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764771-9157-474E-A880-8ED512A7E5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029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7291885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8159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1836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1147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699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1855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8504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5452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894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79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- 2018-11-28 20:22:04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Touchdown, Saint Louis University! Excited na ba kayo for this #CokeStudioCampus roadshow featuring IV Of Spades? Make sure to drop by our #CokeStudioPH booths for fun surprises! #CokeStudioHomecoming 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411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657B0-7780-4AFE-B518-AAA1645E3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36755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A3CDB-F3B6-401C-88BF-AC8DBC446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1520F4-9BCA-4204-B432-AB5F8EE493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8745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470530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1238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193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5623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2387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384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295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5770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995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42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- 2018-11-28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that time of the year when Coke Studio artists come together on one stage to give joy to one and all! Catch Ben&amp;Ben, December Avenue, Sam Concepcion, Kriesha Chu, IV of Spades and more surprise guests! 
See you all at the #CokeStudioChristmas Concert on December 7 at the Mall of Asia Concert Grounds! #CokeStudioPH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601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DF5B6-0BA3-4B27-8A28-2597008AE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689026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3616D-6962-4E31-AA3B-9E2391503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D470CE-1953-4108-8C39-1E9574F91B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1650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200973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0081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4319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7501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9507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521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4111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8574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9074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483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- 2018-11-28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Ano ang reaction mo if nangyari 'to sayo?:) Get this and more exclusive #CokeStudioHomecoming videos when you buy the limited edition Coke Studio Coke Mismo and Swakto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96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- 2018-11-27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 Concepcion shares his words with Ben&amp;Ben para makumpleto ang Balik-Balikan! Let us know which artists you want us to feature next!:)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78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414FF-9E20-4E6B-8613-E0B1DD2B50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783572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7705E-DD9F-44A9-8558-1BA4A45CC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5D1EE1-5F5F-4342-800D-1762924AF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1549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6817428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18462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9709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1403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4015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2689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1525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4803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9861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95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- 2018-11-27 12:02:33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Sino ang ready nang kumanta ng classic Christmas songs with your favorite #CokeStudioHomecoming artists? :) Watch out for the #CokeStudioChristmas episode on December 2!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13848207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842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7B1D9-4C6A-48F7-936C-47C73312B3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098966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61E76-1541-4322-8682-E3DA33EB8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4883BF-9692-4468-9D32-4777240B21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9806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489678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13663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8251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3588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6992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7588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188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0985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9167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155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- 2018-11-26 17:30:01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Kung pinangarap niyo siyang mapanood noon, makakasama niyo na siya ngayon! 
#CokeStudioPH brings Sam Concepcion to CDO! #CokeStudioCampus takes over Xavier University on December 1, bringing the #CokeStudioHomecoming vibe from the streets to your school! Kita-kits!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554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A1BFC-75C8-4E74-A2A2-EB089AFF2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61631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5A481-4A08-48FD-A067-28BA668DE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1178E3-92F7-4822-B504-5207305F31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3706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1087899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5563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246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3735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5819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5941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6068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904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9068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65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- 2018-11-26 16:20:53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Mapapa-wrap and roll to the world ka when you try this Sinangag Lumpia recipe served with an ice-cold glass of COCA-COLA!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42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- 2018-11-26 16:18:47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Who’s ready to wrap and roll? Time to try this lumpia dish na may kakaibang filling - sinangag! #ForeverBagay ‘yan with an ice-cold COCA-COLA.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863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F16D1-BB5C-4A7B-A21A-AB9EC59C8A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07696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54243-97DE-4E95-A3DF-7A55DDA6D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6EAEC1-28C8-4FA8-B711-9CF0865E03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0306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414784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1559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9787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46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565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2961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8923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5248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7045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50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- 2018-11-26 14:43:11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December 2, your favorite #CokeStudioHomecoming artists are coming back to bring the Christmas cheer! Ano kaya ang mga Christmas songs na kakantahin nila? :) #CokeStudioChristmas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771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- 2018-11-26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Hit the heart button if gusto n’yo pa ng exclusive content tulad nito! Or buy the limited edition Coke Studio Coke Mismo and Swakto to unlock more of the #CokeStudioHomecoming exclusive videos.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5199442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229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3E5DD-E08E-4F20-BB40-512882851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115995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3CCC8-D135-4F79-A906-4F5628655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54BEC0-5BE6-4A08-AA01-A4966E8EA1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197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2247253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0085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503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8266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177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3382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027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3143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8265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96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Bakas ng _______ ko,
Tangi kong sandata.
Hulaan ang missing lyrics to #CokeStudioIVOShanti and you might just win premium items from Coke Studio!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500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742AA-3D97-4D5C-B975-3648CFD6C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34957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3AF08-B034-43E7-A6E3-8D110AB81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E161D9-E7CE-4186-ABED-8356156A77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6330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9477585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9666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2018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5355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447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8891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6534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866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1527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11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- 2018-11-25 06:00:01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a #CokeStudioChristmas on the last episode of the season! Samahan n’yo kami and your favorite Coke Studio artists for an epic Christmas celebration on Dec. 2, 11:30 PM on ABS-CBN!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364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489CA-29F6-4BDF-AEE8-C041A29D8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172887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33834-090C-4B92-9BAF-9ED189EC0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F49834-8E5D-4768-94E7-A79BAF866E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810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2904774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0246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5156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9846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5636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0616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4292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1170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7187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46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- 2018-11-25 06:00:01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Isang malupit na Christmas song mash-up from Khalil Ramos and December Ave? Watch it on youtube.com/CokeStudioPH
#CokeStudioChristmas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025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- 2018-11-24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Nangyari na rin ba 'to sa'yo? 😆
If you want more of these videos, all you have to do is buy the limited edition Coke Studio Coke Mismo or Swakto and use the code!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3005379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248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CF025-F393-410E-988F-219624ED0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30112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E0A0A-3E67-4A11-9EB5-04359B437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7BBC93-58F0-420D-AE16-200CA7D404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367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602565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5169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8721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0668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6902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831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0363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5505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2269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57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- 2018-11-23 16:33:00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#CokeStudioCampus is going on a roadtrip to bring the music to Saint Louis University, Baguio. Catch #CokeStudioHomecoming artist IV Of Spades LIVE on November 28! 
Sunod sa bawat galaw, hindi na maliligaw kapag sinundan ang music ng #CokeStudioPH sa Baguio! See you!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939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7AF45-1C05-44F3-B50A-515E3D1A2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35394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E586F-CB7E-42F5-BA0D-5BB22D817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86CCE2-26B7-4C86-8B31-916358449A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3307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682050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89492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1745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284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600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040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5742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084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8479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15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- 2018-11-23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Kung napanood niyo ang #CokeStudioHomecoming episode 5, siguradong alam n’yo ang sagot! 😊
A lucky fan who guesses this correctly will be rewarded with a Coke Studio premium item, kaya comment 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915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5BCC0-BD62-4C4A-9BEC-F73753885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132971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C37B3-020C-47E1-BB64-9CFA8EF30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523A06-8B18-4FC3-BD81-AD461D7FF5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7779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679022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812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3583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2857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688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4315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0188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6304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15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31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- 2018-11-22 21:35:35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Maraming salamat, Davao! Anong mga lugar pa ang gusto ninyong puntahan ng #CokeStudioCampus? For more updates, don't forget to check our social media pages! 🎶 #CokeStudioPH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671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E3590-08ED-456C-A7F5-C4E32E0B8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59152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1CB68-762B-41CB-B352-85DB61600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34C53D-8898-49BB-9843-66D66F60CE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6248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269417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06261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5025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5196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7407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551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2445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6311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9221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11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- 2018-11-22 20:09:06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Davao, ready na ba kayo for #CokeStudioCampus and Quest? Nandito kami sa Matina Square para maki-jamming sa inyo buong gabi! Tara na, experience our #CokeStudioHomecoming booths and get exciting surprises! #CokeStudioPH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647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FB902-1EC3-42D2-865A-63F835239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497262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5D361-3488-464D-A105-FAC884D32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F91FF0-9152-4DA0-86EA-F0BBAE366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9569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868803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2726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0888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2229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277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998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308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6168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431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44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- 2018-11-22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 mo na ang friend mo na parang si Kriesha sa moment na 'to!
Want to get more exclusive content from #CokeStudioHomecoming? Buy the limited edition Coke Studio Coke Mismo or Swakto and redeem your prize using the code!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21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- 2018-11-21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well do you know Ben&amp;Ben? 😉
If tama ang sagot n’yo, you get a chance to win items from Coke Studio! Comment na!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004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A7425-C482-428A-9EF3-4348E180F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99453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7A1F3-A98A-40F0-B2E4-DBCB76D04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8E07CD-1558-4B1E-B828-D3BCC1E498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9250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7691866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8493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0271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3188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0608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6938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67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6383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0670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71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- 2018-11-20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Sino sa barkada n'yo ang katulad ni Zild? 🤣
If you want more exclusive content from #CokeStudioHomecoming, bili na ng limited edition Coke Studio Coke Mismo and Swakto and input the special code in the Coca-Cola chatbot!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3588628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257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7C43C-2F3F-46C0-8B7C-4D37007D1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89668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C48A5-BC53-41CF-8F0E-491DB3A11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- 1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B09962-91B0-4750-93A0-F46CC27F70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878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972409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68734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9026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4380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9365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4056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4751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799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249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68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- 2018-11-30 09:00:01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Tagaytay, Batangas, o Laguna? Saan ka dadalhin ng meal cravings mo ngayong BULALOng weekend? 'Wag kalimutang isama ang buong barkada at ice-cold COCA-COLA na #ForeverBagay sa lahat ng food trip!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23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- 2018-11-29 18:25:09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Panoorin ang magic ng IV of Spades at ni Shanti Dope while making their original collab song, Sa Kahapon. Ano pa ang gusto n’yong makita? :) Let us know below!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531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C3F0B-54A4-48E3-830B-58D1382A4A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383798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8E6EF-2642-4F6B-AB11-611E201C8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- 2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4229E5-219C-4DCD-B1C8-8AAC92CCDC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6559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4904215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4454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22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913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3512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913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1321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9666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1851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20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- 2018-11-28 22:12:35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you, Saint Louis University! Hope you enjoyed the music of ivofspades at ang iba pang surprises ng #CokeStudioPH. See you sa susunod na #CokeStudioCampus roadshows! #CokeStudioHomecoming 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862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8D238-2F7B-44C5-BB27-086265E05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231110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43854-AB0B-43EA-805E-B621B2170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- 3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0280F0-7C91-410B-86CC-FFAECBC466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5739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43317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9352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0920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540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59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2145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5694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8878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1543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67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- 2018-11-28 18:00:02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that time of the year when Coke Studio artists come together on one stage to give joy to one and all! Catch Ben&amp;Ben, December Avenue, Sam Concepcion, Kriesha Chu, IV of Spades and more surprise guests! 
See you all at the #CokeStudioChristmas Concert on December 7 at the Mall of Asia Concert Grounds! #CokeStudioPH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315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39A39-796B-4033-BC50-31EEAB20CA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8100782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5CB88-A4F7-41B0-A2F6-52DCB549B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- 4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9D33B8-AA16-4DC6-9228-8BCEB86472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2500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241701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7578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2258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3725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654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2442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4397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3129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5649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09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- 2018-11-28 17:41:00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Touchdown, Saint Louis University! Excited na ba kayo for this #CokeStudioCampus roadshow featuring ivofspades? Make sure to drop by our #CokeStudioPH booths for fun surprises! #CokeStudioHomecoming 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767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- 2018-11-28 11:05:36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Ano ang reaction mo if nangyari 'to sayo? :) Get this and more exclusive #CokeStudioHomecoming videos when you buy the limited edition Coke Studio Coke Mismo and Swakto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042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BB1D8-E1CA-419D-9FE6-5ED4374791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770651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3AC2D-D709-4E49-B56A-73A1516E7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- 5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632C95-70CE-4FE8-B5BE-3205933BE2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674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143484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9227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1426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6347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4954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124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1252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2820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3424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843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- 2018-11-27 15:23:46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 Concepcion shares his words with Ben&amp;Ben para makumpleto ang Balik-Balikan! Let us know which artists you want us to feature next! 😊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773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- 2018-11-26 16:20:54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Mapapa-wrap and roll to the world ka when you try this Sinangag Lumpia recipe served with an ice-cold glass of COCA-COLA!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00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60E4D-5CA7-4B5C-96AC-B3D30C5B5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024848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3F2BD-7AB6-4F14-869F-54C6E298B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- 6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4212FB-E790-477B-B49E-38AE3EDEE2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1932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0715999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5895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7659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6496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5396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036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9550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910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7777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81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- 2018-11-26 09:06:10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Hit the heart button if gusto n’yo pa ng exclusive content tulad nito! Or buy the limited edition Coke Studio Coke Mismo and Swakto to unlock more of the #CokeStudioHomecoming exclusive videos.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- 2018-11-25 09:00:01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Bakas ng _______ ko,
Tangi kong sandata.
Hulaan ang missing lyrics to #CokeStudioIVOShanti and you might just win premium items from Coke Studio!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55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61D6B-3C72-4113-8164-992F8F432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968345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0ECD5-B713-42B7-A7DC-659F03E1D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- 7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2589C-12A8-428E-88DE-4F23FD45A3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0098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264723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7360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2697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0116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763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0286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823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416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4176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56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- 2018-11-24 18:05:32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Nangyari na rin ba 'to sa'yo? 😆
If you want more of these videos, all you have to do is buy the limited edition Coke Studio Coke Mismo or Swakto and use the code!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9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- 2018-11-23 09:00:03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Kung napanood niyo ang #CokeStudioHomecoming episode 5, siguradong alam n’yo ang sagot! 😊
A lucky fan who guesses this correctly will be rewarded with a Coke Studio premium item, kaya comment 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131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9794B-001F-4DF7-B5F6-50D6948E0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3374857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7B917-31DA-4054-8929-384E38BD0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- 8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7A8966-3AC7-4E03-8AED-1ABF7D9163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8370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743747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4188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5568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0971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3260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7105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5001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665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994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73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- 2018-11-22 21:33:39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Maraming salamat, Davao! Anong mga lugar pa ang gusto ninyong puntahan ng #CokeStudioCampus? For more updates, don't forget to check our social media pages! 🎶 #CokeStudioPH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730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30A10-E8C3-4723-91FC-3EF21B5DF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185459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EC5E9-38F3-4473-8489-6A4C32745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- 9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9132D7-4EDD-405C-8C04-CC237FA7A8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873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6970071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9010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4791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6165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507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8132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5947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036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5651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379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- 2018-11-22 15:28:36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 mo na ang friend mo na parang si Kriesha sa moment na 'to!
Want to get more exclusive content from #CokeStudioHomecoming? Buy the limited edition Coke Studio Coke Mismo or Swakto and redeem your prize using the code!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001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- 2018-11-21 09:00:02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well do you know Ben&amp;Ben? 😉
If tama ang sagot n’yo, you get a chance to win items from Coke Studio! Comment na!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67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8A6FE-4548-4211-8F6D-7951CACEB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4959281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A4724-CA7D-49EE-AFB4-4A95E857A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- 10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6B1A3D-7433-41F8-B636-7E28D15A1F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8425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6462274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2311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767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5975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8548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95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7493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3808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1402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24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- 2018-11-20 15:02:33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Sino sa barkada n'yo ang katulad ni Zild? 🤣
If you want more exclusive content from #CokeStudioHomecoming, bili na ng limited edition Coke Studio Coke Mismo and Swakto and input the special code in the Coca-Cola chatbot!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865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179C9-F39E-46D7-BA51-9349BB0661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3401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102B-3858-4BBF-BDBB-3DEB8969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- 11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5A4307-E6E9-49E1-BA88-45E6986516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9378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3016076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8359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5426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0994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2260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8951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2150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211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9307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2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- 2018-11-19 22:14:33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Sino ang nakapanood ng benandbenmusic sa Intramuros? 🙋 Share your photos with the hashtags #CokeStudioHomecoming and #CokeStudioPH! Maraming salamat at magkita-kita ulit tayo sa susunod na #CokeStudioCampus.🎤🎶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449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8D7A3-9850-4CB1-A308-764AB2CA8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8511278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38BD8-5047-49E9-B397-38D6BE109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- 12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5828D6-18C9-4199-BEB0-F91AD6451C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0409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6774855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0813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3815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1638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6604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101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7078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1299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876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115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- 2018-11-19 18:02:56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Intramuros, ready na ba kayo para sa #CokeStudioCampus? Maki-jamming kasama ang benandbenmusic mamaya dito sa Fort Santiago! 🎶 Don't forget to get your free COCA-COLA and check out our fun #CokeStudioPH booths with your barkada!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197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07DB0-8C81-4BD7-B631-D8E214DAA7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462031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875D4-3E65-4257-B159-BC6BF3EBF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- 13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B4A864-D791-44A2-9251-11E02D0A39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0631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310210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6732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0022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267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204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6423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6326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9135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5386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121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- 2018-11-19 10:38:02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made this recipe EGGSpecially for you!
Ready your tummies for the Salted Egg Chips with an ice-cold COCA-COLA! A dish perfect for merienda.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97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- 2018-11-19 09:00:26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Gusto naming marinig ang best covers ng paborito niyong #CokeStudioHomecoming songs! Just post your videos below at pwede kayong manalo ng premium items from Coke Studio.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190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5860B-CB47-448F-941E-445E8931FD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982072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711E6-5164-4140-B9EB-E595E58F6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- 14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9E47B5-0E4D-4691-8A5F-E04EFC3DC3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5083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632954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8317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03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6667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8688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422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949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1249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0213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391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- 2018-11-17 15:00:01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guess the missing lyrics to D.K.R.? Comment below and you might just get freebies from Coke Studio!
Huwag matakot lakbayin
Ang liwanag at _______. 
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558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CEED5-61D8-4CBE-8D0E-2E31AD9CD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19230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6CFC6-FD43-4E8D-9737-982F76A7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- 15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9B5FA6-75D2-4973-A74A-6A19E34D8F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7592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702203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7375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4952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9200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478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440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3946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879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60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35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- 2018-11-17 09:06:26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kilala ba kayong ganito? 😊🙋🙋🏻‍♂️
Want more of these clips featuring Blaster and the rest of the #CokeStudioHomecoming fam? Bili lang ng limited edition Coke Studio Coke Mismo and Swakto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153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1A015-7E5D-483E-812D-CB25AEA8EB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793615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F5E3C-C27A-4A29-B349-44AEE64FD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- 16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5786AB-C1A0-4F65-8B08-4E1EDAA403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0447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176157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7676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7359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5624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1454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9217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0015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8753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8286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58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- 2018-11-16 20:37:10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decemberavenue is here to serenade you, ladies and gentlemen! Hands up if you're part of the amazing crowd here at the Iloilo Science and Technology University #CokeStudioCampus! 🙋Thank you for supporting #CokeStudioPH. 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964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FCDAE-5FAB-45A9-98AA-78F8F003B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025236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474E5-4115-4C2D-81BC-2A756491D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Instagram: Content Performance | Coca-Cola PH Owned - 17 of 17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5EC70D-2DA4-4D59-9A81-A6A7DE5760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535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697044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4601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1206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1472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896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4851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132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5037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0080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744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- 2018-11-16 19:07:28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Nandito na kami sa Iloilo Science and Technology University! Makikanta kasama ang December Avenue at iba pang local bands dito sa #CokeStudioCampus. Don't forget to tag us in your photos and use the hashtags #CokeStudioPH and #CokeStudioHomecoming! 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981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- 2018-11-16 18:00:02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Clue! Nasa #CokeStudioHomecoming Episode 1 ang sagot. ;)
Keep on guessing the correct answer and you might just win a premium item from Coke Studio!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470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8DDDB-8A8D-4851-BB40-A7E4F3A77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2457811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7F565-8286-4805-8AA0-60E172BF3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Owned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AA5EB6-9291-4020-8A64-FA65847650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6795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83421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4144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578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8632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448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6220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118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2900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35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- 2018-11-30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Tagaytay, Batangas, o Laguna? Saan ka dadalhin ng meal cravings mo ngayong BULALOng weekend? 'Wag kalimutang isama ang buong barkada at ice-cold COCA-COLA na #ForeverBagay sa lahat ng food trip! https://t.co/rWn18zM7ny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93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- 2018-11-28 22:01:50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Thank you, Saint Louis University! Hope you enjoyed the music of IV Of Spades at ang iba pang surprises ng #CokeStudioPH. See you sa susunod na #CokeStudioCampus roadshows! #CokeStudioHomecoming 🎼 https://t.co/xaTfIBWV8i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34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- 2018-11-28 21:07:38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We're seeing a lot of smiling faces in the #CokeStudioCampus crowd. Did you see anyone who looks familiar today? 😉 #CokeStudioPH #CokeStudioHomecoming https://t.co/YTaEcRmbsJ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994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C5F9F-F09B-4B8D-AC53-30EB31CB2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200257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43BF1-8B39-4F0D-9270-FA4954484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Owned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0C41AE-1914-469D-BD6B-E59B604075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15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1200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1011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6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271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6042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8946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927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5524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71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- 2018-11-28 18:00:02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It’s that time of the year when #CokeStudioPH artists come together on one stage to give joy to one and all! Catch Ben&amp;amp;Ben, December Avenue, IV of Spades, and more surprise guests! See you all at the #CokeStudioChristmas Concert on December 7! #CokeStudioHomecoming https://t.co/rRWuViez2V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41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- 2018-11-28 17:38:35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Touchdown, Saint Louis University! Excited na ba kayo for this #CokeStudioCampus roadshow featuring @IVOFSPADES? Make sure to drop by our #CokeStudioPH booths for fun surprises! #CokeStudioHomecoming 🎶 https://t.co/mRy2EIRSkD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266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831EC-CD4B-4881-8B3E-493E6BA56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161320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02D55-7A83-42E6-B9AC-D652437AB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Owned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A162A6-0428-4736-A369-31B8DC2FD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5342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25133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7657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4506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693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3194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7585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0292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7479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30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- 2018-11-26 17:30:02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Kung pinangarap niyo siyang mapanood noon, makakasama niyo na siya ngayon! 
#CokeStudioPH brings Sam Concepcion to CDO! #CokeStudioCampus takes over Xavier University on December 1, bringing the #CokeStudioHomecoming vibe from the streets to your school! Kita-kits! https://t.co/VM5rZXoFTd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42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- 2018-11-23 16:33:01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#CokeStudioCampus is going on a roadtrip to bring the music to Saint Louis University, Baguio. Catch #CokeStudioHomecoming artist @IVOFSPADES  LIVE on November 28! 
Sunod sa bawat galaw, hindi na maliligaw kapag sinundan ang music ng #CokeStudioPH sa Baguio! See you! https://t.co/qSi055TrBs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569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120CE-6E3D-4394-B99A-EF7FE907B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3911163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756-19EC-4FF8-A82D-A4F75857F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Owned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185C59-2C8A-4105-8922-FF7CBC9672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9602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30061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2372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011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4563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2904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6827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9782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404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62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- 2018-11-22 21:31:53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Maraming salamat, Davao! Anong mga lugar pa ang gusto ninyong puntahan ng #CokeStudioCampus? For more updates, don't forget to check our social media pages! 🎶 #CokeStudioPH #CokeStudioHomecoming https://t.co/kIVJJVd5jg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654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- 2018-11-22 21:28:45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@decemberave: 6th Day of our Barangay Coke Studio Tour in Navotas and Malabon!
@CocaColaPH
#barangaycokestudio
#cokestudioph
#CokeStudi…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156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66835-4629-4C51-98D9-0D8C469DD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408461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E392B-F6F3-4835-BB9C-AC873371F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Owned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79CBBD-E022-4531-BF75-3FDA0B44DF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107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00657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6633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8561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496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4992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4169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6746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6328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68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- 2018-11-22 19:35:23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Davao, ready na ba kayo for #CokeStudioCampus and Quest? Nandito kami sa Matina Square para maki-jamming sa inyo buong gabi! Tara na, experience our #CokeStudioHomecoming booths and get exciting surprises! #CokeStudioPH https://t.co/oqzeZSWwCy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063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- 2018-11-19 17:09:31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Intramuros, ready na ba kayo para sa #CokeStudioCampus? Maki-jamming kasama ang @BenAndBenMusic mamaya dito sa Fort Santiago! #CokeStudioHomecoming #CokeStudioPH https://t.co/DQq1Iq2q8x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7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- 2018-11-19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#BarangayCokeStudio goes to Quezon City! One last hirit this November for #CokeStudioPH, check out the schedules to see if we’re heading to a barangay near you! #CokeStudioHomecoming https://t.co/1UicHgYKHN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210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2D813-E477-4244-81C2-22A43C978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5336131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B7E46-BF1E-4800-8CE6-ACF15BFB0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Owned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202DAC-C780-41B7-BC3C-CB67EA2070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6113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30167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7387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2862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9471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151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81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3593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146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8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- 2018-11-18 12:30:00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Did you like today’s episode? Better watch out on December 2 dahil magkakaroon ng Christmas episode ang #CokeStudioHomecoming!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23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- 2018-11-18 12:00:19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Loved @apldeap and @KZOfficial’s “Homecomin’” as much as we did? Reply with a “♥️”!
#CokeStudioFromAPtoKZ #CokeStudioHomecoming https://t.co/G1Emda832o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10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- 2018-11-18 11:30:01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Aside from classrooms and computer labs, nagpapagawa din ng music studios ang https://t.co/KBpXIN9RSw.ap Foundation in the schools they are supporting.
#CokeStudioFromAPtoKZ #CokeStudioHomecoming https://t.co/3dLeZ0TdFM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221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43D58-B259-41BB-B773-36FFF2976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360570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53682-7848-4496-906C-C228E67E6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Owned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83694D-AB14-4ACA-A05E-378C44714E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5187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29744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9000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6483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8612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562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1906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894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5466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07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- 2018-11-18 11:25:25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Alam n’yo ba na 1st year college nang matuto si @KZOfficial mag-rap?
Na-challenge syang matuto because in their group, madalas chorus lang ang naka-assign sa kanya.
#CokeStudioFromAPtoKZ #CokeStudioHomecoming https://t.co/g89V6ORm46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86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- 2018-11-18 11:20:01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Did you know? @KZOfficial’s red puffy jacket was made by a local designer! She always likes to support fledging designers in the country. 
#CokeStudioFromAPtoKZ #CokeStudioHomecoming https://t.co/sNR0D3H2HG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703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C3F5B-8076-4AAC-99EB-3C23D10D65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1430555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F3ADC-9495-4AF1-8B82-88162647A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Owned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82AE1E-9BAF-4DC8-8627-5BC4E684C3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4243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11221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4650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9101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672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558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048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3703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8304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84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- 2018-11-18 11:17:13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And this season’s biggest surprise artist, na inabangan ng lahat, @apldeap!
#CokeStudioFromAPtoKZ
#CokeStudioHomecoming https://t.co/KpHBavgRI1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17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- 2018-11-18 11:16:13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Nandito na si @KZOfficial! Who’s watching #CokeStudioFromAPtoKZ?
#CokeStudioHomecoming https://t.co/3gTzlMO2uq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056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- 2018-11-18 11:15:11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.@apldeap and @KZOfficial are ready for the season finale of #CokeStudioHomecoming! What are you most excited about in this episode?
#CokeStudioFromAPtoKZ
#CokeStudioHomecoming https://t.co/VriIQHDUgw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28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A26DF-152D-4C1C-900C-8680D01087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0051809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3F97B-6391-4C75-9637-BFBE596FB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Owned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5DACC4-F7D8-4231-B52D-5A3794C4ED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529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65451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544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6742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3944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2559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0345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21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6826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79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- 2018-11-18 11:15:00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What are your expectations from our biggest episode yet? Tweet us and let @apldeap and @KZOfficial know!
#CokeStudioFromAPtoKZ
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21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- 2018-11-18 09:17:53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 few hours left at mapapanood n’yo na ang biggest collab ng taon! Are you excited for #CokeStudioFromAPtoKZ?
#CokeStudioHomecoming https://t.co/C11QT0nLFO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08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- 2018-11-16 18:15:29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Nandito na kami sa Iloilo Science and Technology University! Are you here for the #CokeStudioCampus performance of @decemberave? Tweet us with the hashtags #CokeStudioPH and #CokeStudioHomecoming! 😊 https://t.co/aB4VTi8021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208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D4858-C9DA-46C2-84BA-7F655C4DE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5002701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5AC1E-498A-4D36-B12A-5D1F57CCE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Coca-Cola PH Owned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DF7E6F-90EA-44D9-964C-7216F433F9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93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98245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73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1132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717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104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6449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7364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8229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147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- 2018-11-16 17:00:03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Malapit o malayo, sama-sama tayo kaya get ready for us Mindanao, #CokeStudioHomecoming is bringing the music to Davao! #CokeStudioCampus is bringing QUEST to Matina Square, Davao City on November 22! Taste the sounds of Pinoy music with #CokeStudioPH! See you! https://t.co/3bCuxiU9kD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3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- 2018-11-13 18:00:03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Come home to the music of Ben&amp;amp;Ben in the historic walled city where Manila built its first home! #CokeStudioPH brings the sounds of Pinoy music to Fort Santiago in Intramuros! See you! #CokeStudioCampus #CokeStudioHomecoming https://t.co/oqRQDdyLM9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364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F5BFE-8122-4FCC-BA86-C6F3C51C0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0250922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3535</Words>
  <Application>Microsoft Office PowerPoint</Application>
  <PresentationFormat>On-screen Show (4:3)</PresentationFormat>
  <Paragraphs>1137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quintly_template</vt:lpstr>
      <vt:lpstr>Coke PH Monthly Report Export</vt:lpstr>
      <vt:lpstr>Facebook Facebook: Content Performance | Coca-Cola PH Owned - 1 of 18</vt:lpstr>
      <vt:lpstr>Facebook Facebook: Content Performance | Coca-Cola PH Owned - 2 of 18</vt:lpstr>
      <vt:lpstr>Facebook Facebook: Content Performance | Coca-Cola PH Owned - 3 of 18</vt:lpstr>
      <vt:lpstr>Facebook Facebook: Content Performance | Coca-Cola PH Owned - 4 of 18</vt:lpstr>
      <vt:lpstr>Facebook Facebook: Content Performance | Coca-Cola PH Owned - 5 of 18</vt:lpstr>
      <vt:lpstr>Facebook Facebook: Content Performance | Coca-Cola PH Owned - 6 of 18</vt:lpstr>
      <vt:lpstr>Facebook Facebook: Content Performance | Coca-Cola PH Owned - 7 of 18</vt:lpstr>
      <vt:lpstr>Facebook Facebook: Content Performance | Coca-Cola PH Owned - 8 of 18</vt:lpstr>
      <vt:lpstr>Facebook Facebook: Content Performance | Coca-Cola PH Owned - 9 of 18</vt:lpstr>
      <vt:lpstr>Facebook Facebook: Content Performance | Coca-Cola PH Owned - 10 of 18</vt:lpstr>
      <vt:lpstr>Facebook Facebook: Content Performance | Coca-Cola PH Owned - 11 of 18</vt:lpstr>
      <vt:lpstr>Facebook Facebook: Content Performance | Coca-Cola PH Owned - 12 of 18</vt:lpstr>
      <vt:lpstr>Facebook Facebook: Content Performance | Coca-Cola PH Owned - 13 of 18</vt:lpstr>
      <vt:lpstr>Facebook Facebook: Content Performance | Coca-Cola PH Owned - 14 of 18</vt:lpstr>
      <vt:lpstr>Facebook Facebook: Content Performance | Coca-Cola PH Owned - 15 of 18</vt:lpstr>
      <vt:lpstr>Facebook Facebook: Content Performance | Coca-Cola PH Owned - 16 of 18</vt:lpstr>
      <vt:lpstr>Facebook Facebook: Content Performance | Coca-Cola PH Owned - 17 of 18</vt:lpstr>
      <vt:lpstr>Facebook Facebook: Content Performance | Coca-Cola PH Owned - 18 of 18</vt:lpstr>
      <vt:lpstr>Instagram Instagram: Content Performance | Coca-Cola PH Owned - 1 of 17</vt:lpstr>
      <vt:lpstr>Instagram Instagram: Content Performance | Coca-Cola PH Owned - 2 of 17</vt:lpstr>
      <vt:lpstr>Instagram Instagram: Content Performance | Coca-Cola PH Owned - 3 of 17</vt:lpstr>
      <vt:lpstr>Instagram Instagram: Content Performance | Coca-Cola PH Owned - 4 of 17</vt:lpstr>
      <vt:lpstr>Instagram Instagram: Content Performance | Coca-Cola PH Owned - 5 of 17</vt:lpstr>
      <vt:lpstr>Instagram Instagram: Content Performance | Coca-Cola PH Owned - 6 of 17</vt:lpstr>
      <vt:lpstr>Instagram Instagram: Content Performance | Coca-Cola PH Owned - 7 of 17</vt:lpstr>
      <vt:lpstr>Instagram Instagram: Content Performance | Coca-Cola PH Owned - 8 of 17</vt:lpstr>
      <vt:lpstr>Instagram Instagram: Content Performance | Coca-Cola PH Owned - 9 of 17</vt:lpstr>
      <vt:lpstr>Instagram Instagram: Content Performance | Coca-Cola PH Owned - 10 of 17</vt:lpstr>
      <vt:lpstr>Instagram Instagram: Content Performance | Coca-Cola PH Owned - 11 of 17</vt:lpstr>
      <vt:lpstr>Instagram Instagram: Content Performance | Coca-Cola PH Owned - 12 of 17</vt:lpstr>
      <vt:lpstr>Instagram Instagram: Content Performance | Coca-Cola PH Owned - 13 of 17</vt:lpstr>
      <vt:lpstr>Instagram Instagram: Content Performance | Coca-Cola PH Owned - 14 of 17</vt:lpstr>
      <vt:lpstr>Instagram Instagram: Content Performance | Coca-Cola PH Owned - 15 of 17</vt:lpstr>
      <vt:lpstr>Instagram Instagram: Content Performance | Coca-Cola PH Owned - 16 of 17</vt:lpstr>
      <vt:lpstr>Instagram Instagram: Content Performance | Coca-Cola PH Owned - 17 of 17</vt:lpstr>
      <vt:lpstr>Twitter Twitter: Content Performance | Coca-Cola PH Owned - 1 of 10</vt:lpstr>
      <vt:lpstr>Twitter Twitter: Content Performance | Coca-Cola PH Owned - 2 of 10</vt:lpstr>
      <vt:lpstr>Twitter Twitter: Content Performance | Coca-Cola PH Owned - 3 of 10</vt:lpstr>
      <vt:lpstr>Twitter Twitter: Content Performance | Coca-Cola PH Owned - 4 of 10</vt:lpstr>
      <vt:lpstr>Twitter Twitter: Content Performance | Coca-Cola PH Owned - 5 of 10</vt:lpstr>
      <vt:lpstr>Twitter Twitter: Content Performance | Coca-Cola PH Owned - 6 of 10</vt:lpstr>
      <vt:lpstr>Twitter Twitter: Content Performance | Coca-Cola PH Owned - 7 of 10</vt:lpstr>
      <vt:lpstr>Twitter Twitter: Content Performance | Coca-Cola PH Owned - 8 of 10</vt:lpstr>
      <vt:lpstr>Twitter Twitter: Content Performance | Coca-Cola PH Owned - 9 of 10</vt:lpstr>
      <vt:lpstr>Twitter Twitter: Content Performance | Coca-Cola PH Owned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Coke PH Monthly Report Export</dc:title>
  <dc:creator>Administrator</dc:creator>
  <cp:lastModifiedBy>Administrator</cp:lastModifiedBy>
  <cp:revision>1</cp:revision>
  <dcterms:created xsi:type="dcterms:W3CDTF">2018-12-06T05:18:27Z</dcterms:created>
  <dcterms:modified xsi:type="dcterms:W3CDTF">2018-12-06T05:19:44Z</dcterms:modified>
</cp:coreProperties>
</file>