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D1F25-3720-43E7-A636-EAF17ED7C7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Royal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20F489-CA02-484F-A3C9-9AB0E9120C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732934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A27A7-FFCD-4533-A832-18CBA22A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77226B-C9DD-42BC-B313-8879E6B6B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77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61991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2526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6674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0493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688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415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683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7011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735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44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- 2018-10-26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 our favorite kikay, Alexa Ilacad as she shows her iba’t ibang mga lewks. Ang kulit lang ng mga lewks ‘di ba? Share your own unique lewks below!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17056798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86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- 2018-10-26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 niyo ang mga dakila niyong IG Best Friends! Huhu thanks for making our IG dreams come true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8518614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859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E0A39-C0A8-43A2-952B-51E9A5015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280876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C8541-B934-4BCC-965D-AB5E9CBA9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94079B-62DB-4B69-BB5D-C0439CE518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036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6522759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2588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522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774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8439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842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474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5675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375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322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- 2018-10-25 11:19:52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friend ka ba na laging madrama ang mga chat at text? Uyyy, baka siya na nga ang Drama Kween ng barkada! Tara at bumuo na ng inyong #RoyalMastersOfKulit team!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73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- 2018-10-22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Kamusta ang Halloween natin mga #RoyalMastersOfKulit? Taas kamay sa comments ng mga nagulat at mga napasigaw na! Check out our kulit vid!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95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2C628-D857-4662-926E-C253ACCC1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7748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AB9B-A558-4CAB-9E94-086453010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94893-046D-420F-BFAA-1D0C078DA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300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745416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4008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868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637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851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399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941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594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448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09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- 2018-10-21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Witty ka ba? Kasi benta samin mga pick-up lines niyo! So comment your answer below with the hashtag #RoyalMastersofKulit and get a chance to be featured!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9857821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51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- 2018-10-18 11:50:00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key to kapogi-an? Confidence and kulit, bro!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7018898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0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21041-07AC-4A3B-A360-3561ECC2A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71617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3182-A360-46DD-9A0E-2DE4B5587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9E2BA1-F94F-4C0E-9D35-9CF8AF295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169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3211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9655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6448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116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890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8585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19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9636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5990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19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- 2018-10-15 16:48:25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Actually guys, mahirap talaga maging pogi. Kailangan swabe 24/7. Hay.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44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- 2018-10-14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Catch our nakakakilig na Mr. Pogi, Jerome Ponce, as he shows us how he wows girls during lunch break! Iba siya mag-labas ng kulit!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12688407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05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5091A-58DF-4905-9A4A-923DDD7DC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53784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BA372-6C42-44CC-AF48-530528BA5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A6B963-3DB8-4559-985A-394249B69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712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310713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1051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557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254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718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842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756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729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301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33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- 2018-10-13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Siya yung friend mong ‘di lalabas ng bahay hanggang ‘di maayos ang KILAY! Kilala mo ba siya?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92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- 2018-10-09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Kapag hindi mo na kaya makipag-sabayan, pakitaan mo ng Macarena. Ikaw? Anong tita move mo?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11518933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122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6A888-47A7-4EAA-BB23-15A632826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93332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1D58-03D4-451C-992E-1C70844D9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8C921A-EE6B-489F-B1F0-06104E5B5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272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566146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7740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2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544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002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779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741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512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783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11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- 2018-10-06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 ka pa rin kahit wala kang masabi! #RoyalMastersofKulit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16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- 2018-10-04 13:38:57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Paminsan mas masaya talaga kapag steady lang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486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B3748-0548-49B8-A95A-E3239E5AE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072053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6DE33-93F1-4DC8-9E8B-63FA64200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84A8F-6CED-4092-8F27-DCB630E0B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674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1246055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6989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565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1368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700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5707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5347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99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394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9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- 2018-10-04 13:32:51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sobra sa kulit na Tita of MNL goes to Cubao Expo para i-explore ang tambayan place of the millennials. Panoorin ang Titang-Tita na si Alex kung paano siya mag-labas ng kulit!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2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- 2018-10-01 17:07:08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'Yung sobrang labo ng trip ng barkada niyo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233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22C88-8231-41C8-AEED-093E6F6C8C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68902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86298-46F6-489F-AECF-4181F93EB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Royal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58DB91-A2BB-4AB3-A47B-754B92CA1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2715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75223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1378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9854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1960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3372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533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5451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007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58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- 2018-10-05 13:29:25 </a:t>
                      </a:r>
                      <a:r>
                        <a:rPr lang="en-US" sz="1000"/>
                        <a:t>
  Para sa mga teachers na nagtyaga sa ating kakulitan noon hanggang ngayon, happy #WorldTeachersDay! Love po namin kayo! #RoyalMastersOfKulit https://t.co/Zbspi2ierE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58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- 2018-10-04 11:59:01 </a:t>
                      </a:r>
                      <a:r>
                        <a:rPr lang="en-US" sz="1000"/>
                        <a:t>
  Uy, binati n'yo na ba ang mga Mr. Pogi ng buhay n'yo ng happy #NationalBoyfriendDay? Bigyan 'yan ng bentang orange taste ng Royal! #RoyalMastersOfKulit https://t.co/xvlixtQJ2f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485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7DA0D-467B-4B96-9678-6D7F2E403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5741967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726</Words>
  <Application>Microsoft Office PowerPoint</Application>
  <PresentationFormat>On-screen Show (4:3)</PresentationFormat>
  <Paragraphs>231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Royal PH Monthly Report Export</vt:lpstr>
      <vt:lpstr>Facebook Facebook: Content Performance | Royal PH - 1 of 7</vt:lpstr>
      <vt:lpstr>Facebook Facebook: Content Performance | Royal PH - 2 of 7</vt:lpstr>
      <vt:lpstr>Facebook Facebook: Content Performance | Royal PH - 3 of 7</vt:lpstr>
      <vt:lpstr>Facebook Facebook: Content Performance | Royal PH - 4 of 7</vt:lpstr>
      <vt:lpstr>Facebook Facebook: Content Performance | Royal PH - 5 of 7</vt:lpstr>
      <vt:lpstr>Facebook Facebook: Content Performance | Royal PH - 6 of 7</vt:lpstr>
      <vt:lpstr>Facebook Facebook: Content Performance | Royal PH - 7 of 7</vt:lpstr>
      <vt:lpstr>Twitter Twitter: Content Performance | Royal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PH Monthly Report Export</dc:title>
  <dc:creator>Administrator</dc:creator>
  <cp:lastModifiedBy>Administrator</cp:lastModifiedBy>
  <cp:revision>1</cp:revision>
  <dcterms:created xsi:type="dcterms:W3CDTF">2018-11-07T08:52:52Z</dcterms:created>
  <dcterms:modified xsi:type="dcterms:W3CDTF">2018-11-07T08:53:11Z</dcterms:modified>
</cp:coreProperties>
</file>