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9F8A8-63D4-4CFA-8C90-16FCBA2F93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Coke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3EEF6D-A6D1-49AE-8678-6430A17C31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2401114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DCECF-0179-46E9-99F2-E4F12508F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D71B80-BAA5-4802-B570-A2104BB573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2479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6664213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66025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868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6513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4488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8701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874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4618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6363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55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- 2018-10-31 22:47:20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 heart will surely BEEF for Corned Beef Sinigang, lalo na pag sinamahan mo ng COCA-COLA! Will you try this #ForeverBagay meal today? 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7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- 2018-10-31 22:46:32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Bakit la-BEEF kitang mahal, sarap mo’y di ko malilimutan! Mapapakanta ka sa sarap ng sinigang recipena ito with a twist! Samahan mo pa ng COCA-COLA dahil #ForeverBagay ‘yan sa kahit anong ulam!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741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98F5B-A351-4EF4-A36B-728E9965D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840884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04090-DBD4-45CE-84B0-B21412909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6280B6-FDF2-4C3D-9E9F-441BF0CA16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7667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2039874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98405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782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372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0580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2794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612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579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7921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86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- 2018-10-30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Talagang babalik-balikan mo ang cover ni Daryl Ong of Sam Concepcion and Ben&amp;Ben’s Balik-Balikan! :) LSS din ba kayo sa kantang ‘to? Gawa na rin kayo ng cover and upload it with the hashtag #CokeStudioSamxBenandBen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2980801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21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- 2018-10-29 19:03:50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Korean hearts for this stellar performance of R.U.N., Kristel! 💕If you loved this song too, gawa na kayo ng cover and upload it with the hashtag, #CokeStudioTiuChu.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386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DA6C41-8D41-471E-B15B-C8DF54782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836770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D99DC-A7A9-4C86-8EFD-3F924D6EE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C7EC2E-BA52-446D-9D1E-4E68432957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3530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638373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8598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1402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0381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2628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1703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6984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8867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5395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59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- 2018-10-28 12:00:01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Nagustuhan n’yo ba ang original collab song nila? Watch their performance again and the rest of the episode at youtu.be/vlBSh1gkVpU.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343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- 2018-10-28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Since this episode is all about homecoming to one’s passion, December Avenue and Khalil want to know yours! #CokeStudioHomecoming #CokeStudioKhalilXDecAve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541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31D1A-0E4F-4C14-8A6C-503DBC950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566929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6F298-1261-4973-BDA6-4DB37D51D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B934FC-7A89-4F8B-8E20-761064B369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0622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630039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1040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3282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3634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9011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016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3548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867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3438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49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- 2018-10-28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Want to hear more of Khalil’s cover? Panoorin na ang full episode nila sa youtu.be/vlBSh1gkVpU and tell us if you loved this performance!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14843234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586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- 2018-10-28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relate ka ba sa original collab song nina December Avenue and Khalil Ramos? Answer this question below! #CokeStudioHomecoming #CokeStudioKhalilXDecAve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453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20A89-7B49-4CC3-A7FB-C5DF996BE6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310161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BD64E-9C8D-485E-AD0E-028EA2B9E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8F6A99-7C2A-45FA-8239-8DCC4F2032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8511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519528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0544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5341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5070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648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1809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0799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3188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6710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381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- 2018-10-28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Missed December Avenue’s cover? Panoorin mo na ngayon sa youtu.be/vlBSh1gkVpU and let us know if you liked it!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242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- 2018-10-28 11:45:00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Oras na para sa hugot-filled episode ng #CokeStudioHomecoming. Watch it now on YouTube youtu.be/vlBSh1gkVpU and tell us if you loved it!:)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904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2550E-41E5-4A9F-A971-2D35D2428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350018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BF57B-B485-478A-91D0-BE567EF99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BA0AB6-79E6-4A86-879A-8F144DE35F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9263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7539836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9421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9175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2283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238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4442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0274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5471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0916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937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- 2018-10-28 11:45:00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Ano ang ultimate hugot line sa “Kahit Sa Panaginip” na sobrang tinamaan ka? :) #CokeStudioHomecoming #CokeStudioKhalilXDecAve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5067682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3418048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994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- 2018-10-27 14:41:29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 adding chocolate to your snack? Pwedeng-pwede mo lagyan ng chocolate ang classic turon favorite mo! #ForeverBagay :)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825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32933-19B4-40F7-A629-75BC79FC2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129930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166A3-DC15-47C4-9C0C-168C51706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58B5B1-7657-4D66-BFF5-0CF5EC4A15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4378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523577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5295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1958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8277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0052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0087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2477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5621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1662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95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- 2018-10-27 14:40:06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 the classic turon so much? Pwede mo pa ‘tong i-level up by turning it into Choco Banana Turon! At dahil #ForeverBagay ang Coca-Cola sa kahit anong dish, samahan mo ang merienda mo with a glass of COCA-COLA.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850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- 2018-10-27 01:01:12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 you for celebrating MassKara Festival with us and Sam Concepcion!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870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16C852-5BFB-45DD-8771-ADEE7AAC8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413985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28394-7357-4D46-93F4-1A86563CA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92005A-9923-4DCF-88AA-843B592D60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9051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055414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8889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1012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3282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9052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6732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6764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4631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097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05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- 2018-10-26 22:28:17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are bringing the #CokeStudioHomecoming experience to you as we celebrate MassKara Festival. Admission is FREE kaya, tara 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18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- 2018-10-24 06:00:01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Excited na ba kayong mapanood ang collab nila? Stay tuned this Sunday at 11:15AM on ABS-CBN and get to know more about their stories of homecoming to passion! #CokeStudioKhalilxDecAve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21096327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492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77C08-E0E2-44DE-95E3-07266A9C9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884017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6F68F-9994-4B64-A2E6-9735BC991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8D070D-5FB9-45AB-B9B3-60F195487A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2173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269145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4487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602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7593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755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8474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8121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3212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1535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953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- 2018-10-24 06:00:01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ultimate hugot band is here! Rockstar, Khalil Ramos joins indie band December Avenue for an emotional collab! Ready na ba ang mga luha niyo? #CokeStudioKhalilxDecAve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03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- 2018-10-24 06:00:01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Sinong excited na to see December Avenue collab with Khalil Ramos? #CokeStudioKhalilxDecAve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814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1A8FB-76DD-4330-B316-9BD55D9F9E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160511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AE4C9-E90D-4C64-B29E-DC33590DB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7EC083-A629-4BFC-BC2F-C874C752AC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074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615084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1478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3864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0175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8149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3371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9729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1081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4879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536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- 2018-10-24 06:00:00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Gusto mo na bang marinig ang buong kanta nila? #CokeStudioKhalilxDecAve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2875563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22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- 2018-10-24 06:00:00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Who’s ready to get their hearts broken by December Avenue and Khalil Ramos?Abangan sila sa susunod na episode ng #CokeStudioHomecoming! #CokeStudioKhalilxDecAve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2125787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494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B58F4-6723-41C2-8FEB-A29632FBDB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971659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7F442-4B47-46A6-841F-D481F6AEB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784606-73B2-484F-A899-3F14307651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3411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089904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5531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5708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3852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5291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5003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1758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4972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5088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147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- 2018-10-23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Catch Shanti Dope and a SURPRISE Coke Studio Artist this Oct 30! We’ve partnered up with UP Music Circle for this special Roadshow!
Plus! See acts from UP-based bands, Any Name’s Okay, Sofa Sky, and Granny Lee!
#CokeStudioPH #CokeStudioHomecoming #CokeStudioCampus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237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6C497-C07D-49EC-ACDA-948B1015F5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854957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1790D-4432-454E-9CFB-2CE395D7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C6A1EF-C8F0-4545-A096-8A2612188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1150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657462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6040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1178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460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9747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8802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0039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8368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3264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42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- 2018-10-23 17:33:27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Coke Studio is coming to Cebu this Oct 27! Catch Shanti Dope live at the University of San Carlos’ GADJA Music Festival!
#CokeStudioPH #CokeStudioHomecoming #CokeStudioCampus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839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- 2018-10-23 08:00:00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KM 14 Daang Maharlika! Padating na si Quest sa #CokeStudioHomecoming Barangay Concert. See you there!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313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9E0B7-34D2-42F4-AA5F-90DBA81D8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617344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DBEEB-C5B8-4B0B-9AA2-027CFF98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63069B-9ED5-42F1-9851-E990AB1F5A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817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6735469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76633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6348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8314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6470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3456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2687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5267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8307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73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- 2018-10-23 08:00:00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 buying your limited edition Coke Studio Coke Mismo and Swakto for a chance to win prizes at the Coke Studio Barangay Concert! Check out this event page, para malaman kung saan kami papunta: www.facebook.com/events/288341605111591/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326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A5D70-C131-4008-A2D8-B4D58BEE89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132866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17C9C-F500-4FDA-9DB6-3F7F8ABD9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3357D9-59A7-43C7-B054-365AC048A4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2719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950483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934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8785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3047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3675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1923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6687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3729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065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87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- 2018-10-23 06:00:01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mga hula na ba kayo kung sino ang makaka-collab ng December Avenue? :)  Comment your answers below! #CokeStudioHomecoming #CokeStudioKhalilXDecAve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762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230F0-51F6-4426-A1C6-08839DAFF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127036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A9CC0-FFD8-4E12-A7D5-607AA6FAA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- 1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55FA1F-2AE6-4408-A8C6-71F01CD417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910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5597178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65359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0802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2147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516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992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4386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5375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6749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91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- 2018-10-31 22:47:20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 heart will surely BEEF for Corned Beef Sinigang, lalo na pag sinamahan mo ng COCA-COLA! Will you try this #ForeverBagay meal today? 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5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- 2018-10-29 19:12:16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- 2018-10-27 20:32:39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shantidopeofficial solid! #CokeStudioHomecoming CokeStudioCampus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804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F2ACC-9598-4D63-B3AF-C92749411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40396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597E2-68BC-426A-8455-EA5482302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- 2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AC03E3-F1BC-4035-BDB0-4E6639A2F1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3999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5710676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73455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4868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3592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0330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3448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589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5278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0137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383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- 2018-10-27 16:54:45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here at the University of San Carlos? Let us know! Visit our booth and make the most out of the Coke Studio experience with our interactive platform!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314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- 2018-10-27 14:41:29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 adding chocolate to your snack? Pwedeng-pwede mo lagyan ng chocolate ang classic turon favorite mo! #ForeverBagay :)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138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1B2A6-A7B6-46CA-B30E-9B2D9DA59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154798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DD68F-EC93-4BB2-853C-762544E0C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- 3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A8BB9D-F3ED-4754-9979-519C507827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5906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1426442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71124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0000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8774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6058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617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6970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6105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1120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225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- 2018-10-27 00:20:00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 ang Bacolod tonight as sam_concepcion performs his original songs! #CokeStudioHomecoming #CokeStudioPH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858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- 2018-10-26 22:34:16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Ready for the #CokeStudioHomecoming concert at the MassKara Festival? Here's Cali Island! 🥁🎸🎹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276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1A4DF-344F-463D-A802-E8E1CCCDF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666567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03B4D-E7EE-4E6F-8171-AD42E490D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- 4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AE5413-9600-4F22-A467-8837907B3A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2246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986989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9748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2308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4996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0907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7143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936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1769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000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75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- 2018-10-20 00:04:07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Mula Batangas State University hanggang LPU-Batangas, ready pa din makitalon, makikanta, at makisayaw ang benandbenmusic! 🎧🎶 Maraming salamat! Anong school kaya ang susunod na pupuntahan ng Coke Studio Campus Roadshow?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898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- 2018-10-19 22:26:12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Were you able to prepare your ♥️s for juanmiguelsevero's performance? Time for some #feels!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473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8373A-BE71-4AFF-B74A-A44016242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507362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CE911-BF3A-4FF7-AD45-AB4356A54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- 5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127DB7-1ECF-4595-B45F-CB73D2A4A6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3201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6413853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5486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6719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7795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8256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611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2339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3048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719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55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- 2018-10-19 16:16:22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ready to taste the sounds of Pinoy music, LPU-Batangas? Coke Studio Campus Roadshow is here!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65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- 2018-10-18 16:45:01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Honey, honey, here’s a #ForeverBagay meal! Tikman ang combination of sweet and salty sauce on your favorite chicken wings, plus a bottle of COCA-COLA!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653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9BED4-E196-46B0-A442-9BEB8E2D7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271013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3EDE1-29FF-437E-B3D9-D9862DBAC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- 6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8D512A-E9F6-43C2-9FB0-593D97BA32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4599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752843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6746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409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7096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9532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1584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4095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347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760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534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- 2018-10-16 14:41:30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Giving back is core to who we are as a Company because we know that our business is only as strong and as sustainable as the communities we serve.
Through The Coca-Cola Foundation, we have given almost P535 million to 14 Filipino organizations and supported hundreds of communities all over the Philippines since 2010 —
P 441 million on Water
P 60 million on Education &amp; Youth Development 
P 19 million on Recycling &amp; Environment
P 15 million on Disaster Relief
Globally, over the past 34 years, The Coca-Cola Foundation has given more than US$ 1 billion to 2,400+ organizations, reaching 655 million people worldwide.
#ThanksABillion for helping us make this possible!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850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F86D2-D782-4DF0-B9C6-831D6362EA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662536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57B44-8DC2-4519-B5C9-879A52AA3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- 7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EB9779-5842-4B41-88B5-7828117051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0748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2236020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7079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1033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1195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9481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1302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9299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3850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7498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778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- 2018-10-16 09:05:41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Ngayong World Food Day, try something new kasama ang ice-cold COCA-COLA! Anong pagkain ang matagal mo nang gusto i-try? For sure, #ForeverBagay din 'yan with Coke!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117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- 2018-10-11 21:47:40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Curry-ng curry ang hints of spice sa spaghetti dahil may kasamang Coca-Cola! #ForeverBagay talaga ‘yan with any dish.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04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24124-D6AB-4820-83F5-5F1CE498F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64643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9A959-8A5F-49C7-A648-34A2DEC18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- 8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2F3697-3321-40FA-BF8A-1349E9790A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5184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7246093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6206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1056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6443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9031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7388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989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4250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0359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421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- 2018-10-05 19:22:47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Iba talaga kapag narinig live ang decemberavenue! 😭♥️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01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- 2018-10-05 19:21:55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n’yo yung mga booths na pwedeng ma-enjoy sa #CokeStudioHomecoming Tour!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615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- 2018-10-05 18:38:35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 below if nandito kayo sa Malolos para maki-soundtrip with your favorite #CokeStudioHomecoming artists!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850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45A8D-A3C5-427B-A21D-62FE3D04AF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6408808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CA7FB-83EC-49D7-88EE-F3D698DAA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- 9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F96A44-E12B-4528-8E79-571B886111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9637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4227481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77293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593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5149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6347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371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5771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7019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540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62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- 2018-10-04 15:49:02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Have you ever tried using your leftover laing as a lasagna filling? It’s a #ForeverBagay meal na magiging paborito mong kapares with Coke! Try this recipe now.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66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750A1-4F48-4D53-93E8-FBB52AB955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7031024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3D328-90D8-4515-9D37-20206C5B6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870339-A7AE-41D3-9DC8-5308D35E14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2595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21111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8865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8670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8706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3659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511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8043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118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073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- 2018-10-30 11:30:55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https://t.co/pIOAvnSVKe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925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- 2018-10-29 19:12:16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https://t.co/gVEJP6GUEl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26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- 2018-10-28 12:00:12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Unang linya pa lang nananakit na diba? 💔😭 @decemberave @TheKhalilRamos
#CokeStudioKhalilXDecAve
#CokeStudioHomecoming https://t.co/eVn96F5Xcl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- 2018-10-28 11:35:06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Fun fact: First time magkaroon ang @decemberave ng music video na sila mismo ang bida through this Coke Studio. Astig diba?
#CokeStudioKhalilXDecAve
#CokeStudioHomecoming https://t.co/TCvYrblJdy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53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385D1-7E3B-4972-AC5B-7AB735B73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4298573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3D66E-3C54-4622-86EA-C2AE59D77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AEE240-8E94-4EFB-8BC9-CF5C01FA63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0964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01301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627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6113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2357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3521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2382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1876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6942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67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- 2018-10-28 11:30:01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Iba’t-ibang course sa college ang kinukuha noon ng members ng @decemberave. Nabuo ang samahan nila nang halos sabay-sabay silang nag-shift sa Music.
#CokeStudioKhalilXDecAve
#CokeStudioHomecoming https://t.co/o0Yro86gkf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812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- 2018-10-28 11:25:12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Did you know? One of the music videos that @TheKhalilRamos has worked on is for our Season 1 artist, Franco.
#CokeStudioKhalilXDecAve
#CokeStudioHomecoming https://t.co/RnLlptyXSy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51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- 2018-10-28 11:15:06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We’re airing in 5…
#CokeStudioKhalilXDecAve
#CokeStudioHomecoming https://t.co/1cQ0zDcNan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795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05289-5684-4179-BB27-B7008EFAF5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941209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D2827-FF22-4256-BA38-AA3B4377C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2EA57E-BA00-4CF6-87CC-5FC73F4949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6931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33882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5057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1396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9868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6651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8078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1494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6902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804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- 2018-10-28 09:00:12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Ready na ba kayo for #CokeStudioKhalilXDecAve? Ready na sila oh! Tutok na sa ABS-CBN. #CokeStudioHomecoming https://t.co/rjsvgZVrY2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87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- 2018-10-27 21:21:54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Thank you for coming tonight everyone! We’ll see you again soon. #CokeStudioHomecoming https://t.co/ShG1BcMqjc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282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- 2018-10-27 20:29:19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Andito na si @shantidopeofficial! #CokeStudioCampus #CokeStudioHomecoming https://t.co/ZMJ7lVs6yf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98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- 2018-10-27 16:53:25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Fill your day with music and fun kasama ang buong barkada with these fun activities! #CokeStudioCampus https://t.co/smEQWCQ38n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941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ADD7E-CEE6-400F-8063-A1E759D34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904251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16A76-5789-4225-99C2-8D0E3AA9D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FE67D3-50A0-4B94-8CC1-EC773D30FB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8622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00598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9966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4220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87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6280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9148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9124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4592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39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- 2018-10-27 15:20:58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USC, are you ready for Shanti Dope? #CokeStudioCampus #CokeStudioPH #CokeStudioHomecoming https://t.co/NVMGePeWTz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25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- 2018-10-26 22:22:17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Bacolod! Are you ready for a night filled with Pinoy music here at the MassKara Festival? Sasamahan tayo ni @sam_concepcion mamaya to share what #CokeStudioHomecoming is all about. 🎧 🎶 https://t.co/TM6E8w1MHc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12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- 2018-10-23 19:57:47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Last stop for today: Brgy. Panacan, Davao City! Sinong #CokeStudioPH artist kaya ang susunod ninyong makaka-jamming sa Coke Studio Barangay Concert? Abangan sa aming Facebook page! 🎸 #CokeStudioHomecoming https://t.co/hi5P0tLYQz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94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A203D-7B14-492C-B258-E25B8F47FE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5452252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2DCFB-CEA4-4908-B069-FA5A4AFEB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4B143D-B49D-465C-A99E-BF200C1779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4947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33243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2264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774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0537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2560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5295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7285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149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577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- 2018-10-23 18:57:16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#CokeStudioHomecoming is now at Brgy. Sasa in Davao City with @officialQUEST! Tara na, tawagin ang barkada at makikanta dito sa Coke Studio Barangay Concert. 🎤🎶 #BarangayCokeStudio #CokeStudioPH https://t.co/PY0ayI0aPN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86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- 2018-10-22 19:47:10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Next stop, Brgy. 76A! Thanks for coming and keep visiting our Facebook page for more updates on the next concert! #CokeStudioHomecoming https://t.co/ya9bsC0SjA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72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- 2018-10-22 18:30:37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Maayong Gabii, Davao city! We're kickstarting our Coke Studio Barangay Concert Tour with @officialQUEST performing now at Barangay Matina, Aplaya Rd. ☺️ Tweet us your photos and don't forget to use #CokeStudioHomecoming! https://t.co/jPAbWXTfhY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276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7B9A5-9D17-4BF2-B39B-4B0055F13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554069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50516-EAFD-4FE8-AC0A-ECA31523E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A47A51-5B57-4965-A476-1DA1622C1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9265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82487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1602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5479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0673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5653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1163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4880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1669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41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- 2018-10-21 12:03:19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Although AJ and Moira already collaborated on some songs, "My Sweet Escape" is the FIRST song they ever wrote together. Love n’yo ba ang kanta nila? 😊 
#CokeStudioMoirAJLove
#CokeStudioHomecoming https://t.co/TKw9PmC6Vk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76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- 2018-10-21 11:58:53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Have you ever written a love letter for your special someone? 😊
#CokeStudioMoirAJLove
#CokeStudioHomecoming https://t.co/BjCrMs4eKg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27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- 2018-10-21 11:54:19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Did you know? @ajRAFAEL and @moirarachelle4 finished writing their original collab song in less than an hour! 😊♥️
#CokeStudioMoirAJLove
#CokeStudioHomecoming https://t.co/6MJV91MjBe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40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3D381-01BC-46FC-8DAC-752E7054DA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7915897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B19C9-D1A2-48E6-BCF8-E6A9220B4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010638-966B-4B20-8A52-D5EFFBCFE3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2575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75795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4228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5885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6254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4224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1850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4865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9503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051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- 2018-10-21 11:32:10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DID YOU KNOW? Jason wrote a song for Moira to let her know that he's starting to like her more than just a friend. Kiliiiiiig 😍
#CokeStudioMoirAJLove 
#CokeStudioHomecoming https://t.co/WjOJe4oeYM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629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- 2018-10-21 11:30:46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Alyssa, AJ Rafael's girlfriend is also a great singer who appears a lot in AJ's videos ☺️
#CokeStudioMoirAJLove
#CokeStudioHomecoming https://t.co/EiihswJ3Wu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9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- 2018-10-21 11:23:23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https://t.co/ethveRLlfS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14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- 2018-10-21 11:22:16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Can you guess the answer? 😉
#CokeStudioMoirAJLove 
#CokeStudioHomecoming https://t.co/ovMYICDFWY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764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AAE0D-9CE3-43DC-A431-FCD082A92E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4418181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51634-1FD5-43B1-9E14-5DC059265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7830B5-908E-4F95-A1E3-1C14469EA6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6151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03047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1263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123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8873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5963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2551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4452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0042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839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- 2018-10-21 11:18:05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Episode 5 is about to start! Sino'ng nanunuod? 😁
#CokeStudioMoirAJLove
#CokeStudioHomecoming https://t.co/2JzwFUonea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884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20A8A-E206-4B22-9E8A-F6CE97127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1300557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2793</Words>
  <Application>Microsoft Office PowerPoint</Application>
  <PresentationFormat>On-screen Show (4:3)</PresentationFormat>
  <Paragraphs>921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Coke PH Monthly Report Export</vt:lpstr>
      <vt:lpstr>Facebook Facebook: Content Performance | Coca-Cola PH - 1 of 14</vt:lpstr>
      <vt:lpstr>Facebook Facebook: Content Performance | Coca-Cola PH - 2 of 14</vt:lpstr>
      <vt:lpstr>Facebook Facebook: Content Performance | Coca-Cola PH - 3 of 14</vt:lpstr>
      <vt:lpstr>Facebook Facebook: Content Performance | Coca-Cola PH - 4 of 14</vt:lpstr>
      <vt:lpstr>Facebook Facebook: Content Performance | Coca-Cola PH - 5 of 14</vt:lpstr>
      <vt:lpstr>Facebook Facebook: Content Performance | Coca-Cola PH - 6 of 14</vt:lpstr>
      <vt:lpstr>Facebook Facebook: Content Performance | Coca-Cola PH - 7 of 14</vt:lpstr>
      <vt:lpstr>Facebook Facebook: Content Performance | Coca-Cola PH - 8 of 14</vt:lpstr>
      <vt:lpstr>Facebook Facebook: Content Performance | Coca-Cola PH - 9 of 14</vt:lpstr>
      <vt:lpstr>Facebook Facebook: Content Performance | Coca-Cola PH - 10 of 14</vt:lpstr>
      <vt:lpstr>Facebook Facebook: Content Performance | Coca-Cola PH - 11 of 14</vt:lpstr>
      <vt:lpstr>Facebook Facebook: Content Performance | Coca-Cola PH - 12 of 14</vt:lpstr>
      <vt:lpstr>Facebook Facebook: Content Performance | Coca-Cola PH - 13 of 14</vt:lpstr>
      <vt:lpstr>Facebook Facebook: Content Performance | Coca-Cola PH - 14 of 14</vt:lpstr>
      <vt:lpstr>Instagram Instagram: Content Performance | Coca-Cola PH - 1 of 9</vt:lpstr>
      <vt:lpstr>Instagram Instagram: Content Performance | Coca-Cola PH - 2 of 9</vt:lpstr>
      <vt:lpstr>Instagram Instagram: Content Performance | Coca-Cola PH - 3 of 9</vt:lpstr>
      <vt:lpstr>Instagram Instagram: Content Performance | Coca-Cola PH - 4 of 9</vt:lpstr>
      <vt:lpstr>Instagram Instagram: Content Performance | Coca-Cola PH - 5 of 9</vt:lpstr>
      <vt:lpstr>Instagram Instagram: Content Performance | Coca-Cola PH - 6 of 9</vt:lpstr>
      <vt:lpstr>Instagram Instagram: Content Performance | Coca-Cola PH - 7 of 9</vt:lpstr>
      <vt:lpstr>Instagram Instagram: Content Performance | Coca-Cola PH - 8 of 9</vt:lpstr>
      <vt:lpstr>Instagram Instagram: Content Performance | Coca-Cola PH - 9 of 9</vt:lpstr>
      <vt:lpstr>Twitter Twitter: Content Performance | Coca-Cola PH - 1 of 8</vt:lpstr>
      <vt:lpstr>Twitter Twitter: Content Performance | Coca-Cola PH - 2 of 8</vt:lpstr>
      <vt:lpstr>Twitter Twitter: Content Performance | Coca-Cola PH - 3 of 8</vt:lpstr>
      <vt:lpstr>Twitter Twitter: Content Performance | Coca-Cola PH - 4 of 8</vt:lpstr>
      <vt:lpstr>Twitter Twitter: Content Performance | Coca-Cola PH - 5 of 8</vt:lpstr>
      <vt:lpstr>Twitter Twitter: Content Performance | Coca-Cola PH - 6 of 8</vt:lpstr>
      <vt:lpstr>Twitter Twitter: Content Performance | Coca-Cola PH - 7 of 8</vt:lpstr>
      <vt:lpstr>Twitter Twitter: Content Performance | Coca-Cola PH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Coke PH Monthly Report Export</dc:title>
  <dc:creator>Administrator</dc:creator>
  <cp:lastModifiedBy>Administrator</cp:lastModifiedBy>
  <cp:revision>1</cp:revision>
  <dcterms:created xsi:type="dcterms:W3CDTF">2018-11-06T11:08:57Z</dcterms:created>
  <dcterms:modified xsi:type="dcterms:W3CDTF">2018-11-06T11:10:02Z</dcterms:modified>
</cp:coreProperties>
</file>