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4C897-8CE2-42D2-B363-4B6752EE84F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Royal PH Monthly Report Export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4210E0-E8F5-4A54-8CD6-967398648C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Ogilvy &amp; Mather Philippines Inc.</a:t>
            </a:r>
          </a:p>
        </p:txBody>
      </p:sp>
    </p:spTree>
    <p:extLst>
      <p:ext uri="{BB962C8B-B14F-4D97-AF65-F5344CB8AC3E}">
        <p14:creationId xmlns:p14="http://schemas.microsoft.com/office/powerpoint/2010/main" val="2338581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060C-4CC8-4C78-99BE-50754C746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D4167C-B433-4274-B544-1F927CFC17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8261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8968051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1531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675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068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076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1614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2486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1492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496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56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- 2018-09-29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OMG. Wala na. Love na ‘to. Chos! #RoyalMastersofKulit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2358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- 2018-09-27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Okay lang ma-late… basta fashionably late!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27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DC9F1-7C12-44E8-97DC-F0DEDFD3E8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495555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73B28-76F4-4020-92B2-68F6EE520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C7267C-73EA-4D92-AA21-CAD7733F74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07102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9396089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40606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68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9751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050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81702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584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177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3489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652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- 2018-09-25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‘Pag pogi, pati ID pic pinapatulan!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4095037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77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- 2018-09-23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‘Pag nabuking ang pagka-tita mo!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3989202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482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6704D-F8B3-49B0-9290-3FEF769AB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134449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7D418-AF62-4627-B96E-84BE425B9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35BBD0-00C4-475D-8830-272C59725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24031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124472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03235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7829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8507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1199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092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518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3179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23266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71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- 2018-09-23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Ilabas ang 'yong bentang kulit with Royal! Now in new limited edition kulit bottles based on the #RoyalMastersOfKulit!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7937503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16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- 2018-09-19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Show us your gwapose! Upload a photo of yourself performing your most gwapo pose with the hashtag 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898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F2486-06F0-440C-A67B-57C68A04CD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639593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B1204-5724-4117-8E58-268044D40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1E2EA2-4536-4E15-A324-48D6EDD857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4393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314139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269451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597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566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583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1487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2424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360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7128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148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- 2018-09-16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 mong friend mong feeling-pogi!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6241087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0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- 2018-09-14 12:43:00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Nabasa ng ulan? Pogi points pa rin 'yan. Uso kaya ang wet look ngayon! Kulit diba? Magdala ng payong, mga bro. Stay pogi and dry! #MastersOfKulit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162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EB19B4-56B4-48F1-A1DC-82E250AC5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97129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E3E29-16D9-4BC8-ACCF-31F40A23A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2433D6-6FF0-44F7-BC3A-AA7D4937C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7755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25938149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35970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6818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337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891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63477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39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49221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521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594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- 2018-09-13 12:15:38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matter what the situation… Kailangan pogi 4 lyf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8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- 2018-09-13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Meron ka bang bentang-bentang moves like Jerome Ponce? Panoorin kung paano siya mag-labas ng kulit!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07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D7B20-C0BB-4C91-9DF1-2019B7379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2993386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AA8FF-B7C3-43D1-A8EA-627115E8F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FBB4E2-2F73-4E12-8863-2E8C42D8F5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21014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2769246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2833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70689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08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2315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4899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0966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460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6879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31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- 2018-09-09 09:00:04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 ka rin bang drama queen/king? Then prove it! Kunwari kakabigay lang sayo ng Royal (OMG!) ano magiging acceptance speech mo? Upload a video of it with the hashtag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10444261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970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- 2018-09-06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kilala ba kayong ganito? Narinig lang pangalan, bigay todo na?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24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53CD5-2C56-4449-84FA-7694ED52C9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89872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B793E-7099-4247-BC2B-20EF52DE5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704AB1-D376-4A0B-8E16-1C537A23FA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740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38634324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66300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7521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5988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704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6536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3099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2506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523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561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- 2018-09-04 17:37:56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 DAMING FEELS PLS. Send help!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2450312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18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- 2018-09-03 18:55:52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Kilay is lyf, but pedestrian priority is lyfest, bes!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280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80EAA-B22E-4716-A6A4-3427524431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327047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3EF7A-335D-4B6F-9EE7-D3109A29F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Facebook: Content Performance | Royal PH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814C0-990F-46AB-9D09-0F6651B0A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917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955087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31939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4377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718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6351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8235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823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60941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764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Text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91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- 2018-09-03 11:45:05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May award-winning bentang-bentang speech ka ba like Janina Vela? Panoorin kung paano siya mag-labas ng kulit!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9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Royal Philippines - 2018-09-01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Kung sang-ayon ka na Kilay is Lyf, now’s your chance to prove it! Ilabas niyo ang kulit niyo by uploading your own rampa videos, wherever you may be! #RoyalMastersOfKulit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4861499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2898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3A16C-F50C-48E4-9F1F-505B9158A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7853950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A310-146A-412B-A386-9AA31ED2E1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Twitter: Content Performance | Royal PH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2585DE-30FF-4275-9D02-C3083ACA54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71946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01602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5786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9692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2169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8981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0755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100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9218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Boost Duration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Content Theme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32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@RoyalPH - 2018-09-14 12:43:01 </a:t>
                      </a:r>
                      <a:r>
                        <a:rPr lang="en-US" sz="1000"/>
                        <a:t>
  Nabasa ng ulan? Pogi points pa rin 'yan. Uso kaya ang wet look ngayon! Kulit diba? Magdala ng payong, mga bro. Stay pogi and dry! #MastersOfKulit https://t.co/sNt8sdgq12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886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4DF24-C1C3-4966-87A3-AECA2F45F5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234782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752</Words>
  <Application>Microsoft Office PowerPoint</Application>
  <PresentationFormat>On-screen Show (4:3)</PresentationFormat>
  <Paragraphs>252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quintly_template</vt:lpstr>
      <vt:lpstr>Royal PH Monthly Report Export</vt:lpstr>
      <vt:lpstr>Facebook Facebook: Content Performance | Royal PH - 1 of 8</vt:lpstr>
      <vt:lpstr>Facebook Facebook: Content Performance | Royal PH - 2 of 8</vt:lpstr>
      <vt:lpstr>Facebook Facebook: Content Performance | Royal PH - 3 of 8</vt:lpstr>
      <vt:lpstr>Facebook Facebook: Content Performance | Royal PH - 4 of 8</vt:lpstr>
      <vt:lpstr>Facebook Facebook: Content Performance | Royal PH - 5 of 8</vt:lpstr>
      <vt:lpstr>Facebook Facebook: Content Performance | Royal PH - 6 of 8</vt:lpstr>
      <vt:lpstr>Facebook Facebook: Content Performance | Royal PH - 7 of 8</vt:lpstr>
      <vt:lpstr>Facebook Facebook: Content Performance | Royal PH - 8 of 8</vt:lpstr>
      <vt:lpstr>Twitter Twitter: Content Performance | Royal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Royal PH Monthly Report Export</dc:title>
  <dc:creator>Administrator</dc:creator>
  <cp:lastModifiedBy>Administrator</cp:lastModifiedBy>
  <cp:revision>1</cp:revision>
  <dcterms:created xsi:type="dcterms:W3CDTF">2018-10-08T04:19:51Z</dcterms:created>
  <dcterms:modified xsi:type="dcterms:W3CDTF">2018-10-08T04:20:08Z</dcterms:modified>
</cp:coreProperties>
</file>