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8B854-D45D-40B1-9806-8300305242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Wilkins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77C5DB-49EE-49E1-B133-8DBCB397E5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2306991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5FB04-CA33-4662-AE0F-A8AC13611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Wilkins Pure PH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D9A21E-17D1-487D-B7BF-559FF4276A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162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645109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895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8812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541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0099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5904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191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4404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5493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5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- 2018-08-21 12:23:26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proud parents of baby Leon, congratulations from your #1 most trusted, Wilkins.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65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- 2018-08-13 17:09:00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Mommies Marian and Iya, the safety of their families always comes first. That’s why their #1 choice is Wilkins Distilled.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6315297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085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BC83F-A0A1-49F2-95DE-D28ADC349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927756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A318C-1546-4C01-8AEA-FB05D2C6B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Wilkins Pure PH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99B211-19C7-4289-8CD8-B38533E0D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1885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23611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7650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51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491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3024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7618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2223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3003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560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02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- 2018-08-13 16:54:24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Distilled gives you one less thing to worry about. It’s doctor-recommended so you can be assured of your family's health. Choose only Wilkins Distilled - the most trusted water brand by moms.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49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- 2018-08-03 12:27:29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food you eat every day may leave toxins in your body. Cleanse with Wilkins Pure to help remove toxins. Get a 330ml bottle for P9 SRP or 500ml for P12 SRP. #CleanseWithWilkinsPure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51456008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265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9E6E5-7760-4FA0-95DB-C2AD256A9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1614250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231</Words>
  <Application>Microsoft Office PowerPoint</Application>
  <PresentationFormat>On-screen Show (4:3)</PresentationFormat>
  <Paragraphs>60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Wilkins PH Monthly Report Export</vt:lpstr>
      <vt:lpstr>Facebook: Content Performance | Wilkins Pure PH - 1 of 2</vt:lpstr>
      <vt:lpstr>Facebook: Content Performance | Wilkins Pure PH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Wilkins PH Monthly Report Export</dc:title>
  <dc:creator>Administrator</dc:creator>
  <cp:lastModifiedBy>Administrator</cp:lastModifiedBy>
  <cp:revision>1</cp:revision>
  <dcterms:created xsi:type="dcterms:W3CDTF">2018-09-06T13:19:19Z</dcterms:created>
  <dcterms:modified xsi:type="dcterms:W3CDTF">2018-09-06T13:19:27Z</dcterms:modified>
</cp:coreProperties>
</file>