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C000B-6AF2-4C37-B4FE-14B2B62937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Royal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E76208-8F0D-4E48-B018-ECF8F91C1C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424119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E76D4-E8E0-442B-AEBE-801BAA26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8F2AF-B79F-42EC-8D96-093C8C439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720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507413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4790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206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6672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3961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7926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8548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640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199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28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- 2018-08-28 20:22:56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Sabi nila act natural daw eh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74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- 2018-08-27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Uy, long weekend ngayon! Kulayan na ang mga drawing na ‘yan kasama ang #RoyalMastersOfKulit barkada. Ano ang plano n’yong kakulitan today?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402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994AA-6EFF-436B-B2E4-9A6017D9A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113672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7BA50-D7BF-4E59-A2D1-154A10903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ED965-F8CB-44F9-A294-B5E603FB2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863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3379806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8116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857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033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111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404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1778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9840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5623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93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- 2018-08-25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Na-meet mo na ba ang aming #RoyalMastersOfKulit Tita of Manila? Pakilala mo din kami sa Tita of Manila ng inyong tropa!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832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- 2018-08-24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Kaya mo bang umaura nang bentang-benta like Alexa Ilacad? Panoorin kung paano siya mag-labas ng kulit!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509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D755C-07FC-44A1-9ACE-324EADB4F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826955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0ED1E-191E-493D-88B9-C4B64A02B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4595C3-0607-4C79-86DC-063F90FEBC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0930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704956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5126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735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2141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842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28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0865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4324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919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54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- 2018-08-23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Kaya mo bang hulaan ang mga classic kulit dance move na ‘to?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86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- 2018-08-21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 sa makukulit na nag cocommute diyan!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4430959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53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97363-A056-4A2C-B22A-A46DD56B7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544705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6C4DE-0021-47D5-89A0-306A65299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F2F9FE-145D-40EB-B309-8C54152AC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3993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232234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2680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12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7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3010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698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4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2602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59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35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- 2018-08-19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Ganito pala feeling ng celebrity!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62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- 2018-08-17 19:15:32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Paminsan mas masaya talaga magpahinga!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286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2824E-591C-4BDB-8AAC-F5A242C54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916256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3145B-8639-42AB-904B-22703406B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25BFB-EA9B-4DB9-BF19-DE327021B5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7727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7288561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966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625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255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482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5227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759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073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7311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46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- 2018-08-14 05:16:32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Kaya mo bang i-own ang bentang-bentang tita-ness mo like Alex Gonzaga? Panoorin kung paano siya mag-labas ng kulit!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9173119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0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- 2018-08-13 18:29:30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pang-Tita of Manila reminders ba kayo para sa barkada? Here's our #RoyalMastersOfKulit Tita of Manila at kanyang mga paalala! Stay safe and dry! 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593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D8CCE-99F0-4CF6-94B1-2E96EE84A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574707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B3748-E342-4ED2-BF41-1ECE9821E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ADAA3-DDE3-4E2C-98F7-E8EEAA9C0F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0598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368569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0718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4306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6263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2593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5963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249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855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8470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06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- 2018-08-07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Sino kaya ang #RoyalMasterOfKulit na gaganap as Tita of Manila? Find out soon!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44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- 2018-08-06 15:22:18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Isa ka din bang Master of Kulit? Now’s your chance to prove it! Ilabas ang bentang kulit mo with the limited edition #RoyalMastersOfKulit bottles!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7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0F6EF-CE4C-45D8-B41D-47C6BE6616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95092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A4030-8B0A-4E1A-A608-215E480B6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253C9D-3317-44E8-8308-9F8F0B35D9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7199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502371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9174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6264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1251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2605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0138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7411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4398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084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01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- 2018-08-03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Sino kaya ang next na #RoyalMastersOfKulit? Find out soon!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11536261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760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8B76F-CD93-44DD-B254-F9097C70E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989457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91E0C-91E5-4E46-99B2-1E8D11942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Royal 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0474FC-0390-4280-A275-5146E65D85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098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41090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45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7559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111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689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9767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62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816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75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@RoyalPH - 2018-08-27 09:00:01 </a:t>
                      </a:r>
                      <a:r>
                        <a:rPr lang="en-US" sz="1000"/>
                        <a:t>
  Uy, long weekend ngayon! Kulayan na ang mga drawing na ‘yan kasama ang #RoyalMastersOfKulit barkada. Ano ang plano n’yong kakulitan today? https://t.co/FqJfa18v3v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88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@RoyalPH - 2018-08-13 18:29:30 </a:t>
                      </a:r>
                      <a:r>
                        <a:rPr lang="en-US" sz="1000"/>
                        <a:t>
  May pang-Tita of Manila reminders ba kayo para sa barkada? Here's our #RoyalMastersOfKulit Tita of Manila at kanyang mga paalala! Stay safe and dry! ☔ https://t.co/c90jgQGGmG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737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E659A-1C43-46D9-9DE7-9BEEC4021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890673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631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Royal PH Monthly Report Export</vt:lpstr>
      <vt:lpstr>Facebook: Content Performance | Royal PH - 1 of 7</vt:lpstr>
      <vt:lpstr>Facebook: Content Performance | Royal PH - 2 of 7</vt:lpstr>
      <vt:lpstr>Facebook: Content Performance | Royal PH - 3 of 7</vt:lpstr>
      <vt:lpstr>Facebook: Content Performance | Royal PH - 4 of 7</vt:lpstr>
      <vt:lpstr>Facebook: Content Performance | Royal PH - 5 of 7</vt:lpstr>
      <vt:lpstr>Facebook: Content Performance | Royal PH - 6 of 7</vt:lpstr>
      <vt:lpstr>Facebook: Content Performance | Royal PH - 7 of 7</vt:lpstr>
      <vt:lpstr>Twitter: Content Performance | Royal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PH Monthly Report Export</dc:title>
  <dc:creator>Administrator</dc:creator>
  <cp:lastModifiedBy>Administrator</cp:lastModifiedBy>
  <cp:revision>1</cp:revision>
  <dcterms:created xsi:type="dcterms:W3CDTF">2018-09-06T07:43:56Z</dcterms:created>
  <dcterms:modified xsi:type="dcterms:W3CDTF">2018-09-06T07:44:14Z</dcterms:modified>
</cp:coreProperties>
</file>