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58E1-4BC3-9F7E-8E5BE3BCB8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58E1-4BC3-9F7E-8E5BE3BCB8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58E1-4BC3-9F7E-8E5BE3BCB8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58E1-4BC3-9F7E-8E5BE3BCB8C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58E1-4BC3-9F7E-8E5BE3BCB8C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58E1-4BC3-9F7E-8E5BE3BCB8C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58E1-4BC3-9F7E-8E5BE3BCB8C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58E1-4BC3-9F7E-8E5BE3BCB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2342864"/>
        <c:axId val="279859984"/>
      </c:barChart>
      <c:catAx>
        <c:axId val="17234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59984"/>
        <c:crosses val="autoZero"/>
        <c:auto val="1"/>
        <c:lblAlgn val="ctr"/>
        <c:lblOffset val="100"/>
        <c:noMultiLvlLbl val="0"/>
      </c:catAx>
      <c:valAx>
        <c:axId val="27985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4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06CA1-4758-4C95-9899-F24747BB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Frestea Indonesia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97851-0D66-4944-92EA-8E22489A1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434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E1E45-4FBD-4CA5-88A5-8CA2DAF8D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08/05/2018 - 08/11/2018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D9B08-2933-41DC-AFB6-E555BC87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4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Frestea Indonesia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Frestea Indonesia</dc:title>
  <dc:creator>Administrator</dc:creator>
  <cp:lastModifiedBy>Administrator</cp:lastModifiedBy>
  <cp:revision>1</cp:revision>
  <dcterms:created xsi:type="dcterms:W3CDTF">2018-08-16T10:37:37Z</dcterms:created>
  <dcterms:modified xsi:type="dcterms:W3CDTF">2018-08-16T10:37:42Z</dcterms:modified>
</cp:coreProperties>
</file>