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5B4D8-03C5-411B-A036-6D439588C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FB, TW, IG: Posts Table | Wilkins Delight PH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B8A6E5-6928-458F-AC84-3D8EAA0AC8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9787073"/>
              </p:ext>
            </p:extLst>
          </p:nvPr>
        </p:nvGraphicFramePr>
        <p:xfrm>
          <a:off x="457200" y="1731963"/>
          <a:ext cx="8229600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22913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7132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3156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021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9005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7655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911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Wilkins Water - 2018-07-22 09:00:00 </a:t>
                      </a:r>
                      <a:r>
                        <a:rPr lang="en-US" sz="1000"/>
                        <a:t> 
 You may get unwanted toxins from the food you eat. Cleanse your body with WILKINS PURE and make it a daily habit.
Grab a bottle now for only Php 9 SRP (330ml) or Php 12 SRP (500ml)!
#CleanseWithWilkinsPure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185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2BC9D5-820D-4E59-800A-A52136FEE1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1224488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FB, TW, IG: Posts Table | Wilkins Delight 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FB, TW, IG: Posts Table | Wilkins Delight PH</dc:title>
  <dc:creator>Administrator</dc:creator>
  <cp:lastModifiedBy>Administrator</cp:lastModifiedBy>
  <cp:revision>1</cp:revision>
  <dcterms:created xsi:type="dcterms:W3CDTF">2018-08-06T08:52:34Z</dcterms:created>
  <dcterms:modified xsi:type="dcterms:W3CDTF">2018-08-06T08:52:38Z</dcterms:modified>
</cp:coreProperties>
</file>