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E4A7-51E2-4CC0-A347-698F33E0C9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Wilkins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6A3D3-34A9-498D-A46C-15CECD44A3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725235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Wilkins PH Monthly Report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Wilkins PH Monthly Report Export</dc:title>
  <dc:creator>Administrator</dc:creator>
  <cp:lastModifiedBy>Administrator</cp:lastModifiedBy>
  <cp:revision>1</cp:revision>
  <dcterms:created xsi:type="dcterms:W3CDTF">2018-08-06T08:49:24Z</dcterms:created>
  <dcterms:modified xsi:type="dcterms:W3CDTF">2018-08-06T08:49:27Z</dcterms:modified>
</cp:coreProperties>
</file>